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25" r:id="rId1"/>
  </p:sldMasterIdLst>
  <p:notesMasterIdLst>
    <p:notesMasterId r:id="rId27"/>
  </p:notesMasterIdLst>
  <p:handoutMasterIdLst>
    <p:handoutMasterId r:id="rId28"/>
  </p:handoutMasterIdLst>
  <p:sldIdLst>
    <p:sldId id="695" r:id="rId2"/>
    <p:sldId id="672" r:id="rId3"/>
    <p:sldId id="706" r:id="rId4"/>
    <p:sldId id="697" r:id="rId5"/>
    <p:sldId id="698" r:id="rId6"/>
    <p:sldId id="699" r:id="rId7"/>
    <p:sldId id="717" r:id="rId8"/>
    <p:sldId id="712" r:id="rId9"/>
    <p:sldId id="718" r:id="rId10"/>
    <p:sldId id="725" r:id="rId11"/>
    <p:sldId id="743" r:id="rId12"/>
    <p:sldId id="726" r:id="rId13"/>
    <p:sldId id="754" r:id="rId14"/>
    <p:sldId id="733" r:id="rId15"/>
    <p:sldId id="744" r:id="rId16"/>
    <p:sldId id="735" r:id="rId17"/>
    <p:sldId id="737" r:id="rId18"/>
    <p:sldId id="738" r:id="rId19"/>
    <p:sldId id="739" r:id="rId20"/>
    <p:sldId id="740" r:id="rId21"/>
    <p:sldId id="741" r:id="rId22"/>
    <p:sldId id="748" r:id="rId23"/>
    <p:sldId id="749" r:id="rId24"/>
    <p:sldId id="752" r:id="rId25"/>
    <p:sldId id="673" r:id="rId26"/>
  </p:sldIdLst>
  <p:sldSz cx="12192000" cy="6858000"/>
  <p:notesSz cx="7099300" cy="10234613"/>
  <p:defaultTex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p:defaultTextStyle>
  <p:extLst>
    <p:ext uri="{EFAFB233-063F-42B5-8137-9DF3F51BA10A}">
      <p15:sldGuideLst xmlns:p15="http://schemas.microsoft.com/office/powerpoint/2012/main">
        <p15:guide id="1" orient="horz" pos="2160" userDrawn="1">
          <p15:clr>
            <a:srgbClr val="A4A3A4"/>
          </p15:clr>
        </p15:guide>
        <p15:guide id="2" orient="horz" pos="618" userDrawn="1">
          <p15:clr>
            <a:srgbClr val="A4A3A4"/>
          </p15:clr>
        </p15:guide>
        <p15:guide id="3" orient="horz" pos="4042" userDrawn="1">
          <p15:clr>
            <a:srgbClr val="A4A3A4"/>
          </p15:clr>
        </p15:guide>
        <p15:guide id="4" pos="7499" userDrawn="1">
          <p15:clr>
            <a:srgbClr val="A4A3A4"/>
          </p15:clr>
        </p15:guide>
        <p15:guide id="5" pos="211" userDrawn="1">
          <p15:clr>
            <a:srgbClr val="A4A3A4"/>
          </p15:clr>
        </p15:guide>
        <p15:guide id="6" pos="3840" userDrawn="1">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or"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3E80"/>
    <a:srgbClr val="FC5C65"/>
    <a:srgbClr val="26DE81"/>
    <a:srgbClr val="0065BD"/>
    <a:srgbClr val="004980"/>
    <a:srgbClr val="005494"/>
    <a:srgbClr val="FD7B81"/>
    <a:srgbClr val="E7EBF6"/>
    <a:srgbClr val="0073CF"/>
    <a:srgbClr val="3A73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Keine Formatvorlage, Tabellengitternetz">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64322" autoAdjust="0"/>
  </p:normalViewPr>
  <p:slideViewPr>
    <p:cSldViewPr snapToGrid="0">
      <p:cViewPr varScale="1">
        <p:scale>
          <a:sx n="145" d="100"/>
          <a:sy n="145" d="100"/>
        </p:scale>
        <p:origin x="126" y="456"/>
      </p:cViewPr>
      <p:guideLst>
        <p:guide orient="horz" pos="2160"/>
        <p:guide orient="horz" pos="618"/>
        <p:guide orient="horz" pos="4042"/>
        <p:guide pos="7499"/>
        <p:guide pos="211"/>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t>Quantitative</a:t>
            </a:r>
            <a:r>
              <a:rPr lang="en-US" baseline="0"/>
              <a:t> Analysis Results</a:t>
            </a:r>
            <a:endParaRPr lang="en-US"/>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Total (Deduplicated)</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Sheet1!$A$2:$A$12</c:f>
              <c:strCache>
                <c:ptCount val="11"/>
                <c:pt idx="0">
                  <c:v>Federated Learning</c:v>
                </c:pt>
                <c:pt idx="1">
                  <c:v>Differential Privacy</c:v>
                </c:pt>
                <c:pt idx="2">
                  <c:v>Homomorphic Encryption</c:v>
                </c:pt>
                <c:pt idx="3">
                  <c:v>Secure Multi-Party Computation</c:v>
                </c:pt>
                <c:pt idx="4">
                  <c:v>Zero-Knowledge Proofs</c:v>
                </c:pt>
                <c:pt idx="5">
                  <c:v>Trusted Execution Environments</c:v>
                </c:pt>
                <c:pt idx="6">
                  <c:v>Privacy-Preserving Datamining</c:v>
                </c:pt>
                <c:pt idx="7">
                  <c:v>Private Information Retrieval</c:v>
                </c:pt>
                <c:pt idx="8">
                  <c:v>L-Diversity</c:v>
                </c:pt>
                <c:pt idx="9">
                  <c:v>Pseudonymization </c:v>
                </c:pt>
                <c:pt idx="10">
                  <c:v>T-Closeness</c:v>
                </c:pt>
              </c:strCache>
            </c:strRef>
          </c:cat>
          <c:val>
            <c:numRef>
              <c:f>Sheet1!$B$2:$B$12</c:f>
              <c:numCache>
                <c:formatCode>General</c:formatCode>
                <c:ptCount val="11"/>
                <c:pt idx="0">
                  <c:v>7256</c:v>
                </c:pt>
                <c:pt idx="1">
                  <c:v>5971</c:v>
                </c:pt>
                <c:pt idx="2">
                  <c:v>5802</c:v>
                </c:pt>
                <c:pt idx="3">
                  <c:v>2275</c:v>
                </c:pt>
                <c:pt idx="4">
                  <c:v>1677</c:v>
                </c:pt>
                <c:pt idx="5">
                  <c:v>1260</c:v>
                </c:pt>
                <c:pt idx="6">
                  <c:v>853</c:v>
                </c:pt>
                <c:pt idx="7">
                  <c:v>812</c:v>
                </c:pt>
                <c:pt idx="8">
                  <c:v>431</c:v>
                </c:pt>
                <c:pt idx="9">
                  <c:v>402</c:v>
                </c:pt>
                <c:pt idx="10">
                  <c:v>186</c:v>
                </c:pt>
              </c:numCache>
            </c:numRef>
          </c:val>
          <c:extLst>
            <c:ext xmlns:c16="http://schemas.microsoft.com/office/drawing/2014/chart" uri="{C3380CC4-5D6E-409C-BE32-E72D297353CC}">
              <c16:uniqueId val="{00000000-51B7-4453-9700-ED9D4889193D}"/>
            </c:ext>
          </c:extLst>
        </c:ser>
        <c:dLbls>
          <c:dLblPos val="outEnd"/>
          <c:showLegendKey val="0"/>
          <c:showVal val="1"/>
          <c:showCatName val="0"/>
          <c:showSerName val="0"/>
          <c:showPercent val="0"/>
          <c:showBubbleSize val="0"/>
        </c:dLbls>
        <c:gapWidth val="219"/>
        <c:overlap val="-27"/>
        <c:axId val="1275071344"/>
        <c:axId val="1275071704"/>
      </c:barChart>
      <c:catAx>
        <c:axId val="12750713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75071704"/>
        <c:crosses val="autoZero"/>
        <c:auto val="1"/>
        <c:lblAlgn val="ctr"/>
        <c:lblOffset val="100"/>
        <c:noMultiLvlLbl val="0"/>
      </c:catAx>
      <c:valAx>
        <c:axId val="12750717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7507134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1862" b="0" i="0" u="none" strike="noStrike" kern="1200" spc="0" baseline="0">
                <a:solidFill>
                  <a:srgbClr val="000000">
                    <a:lumMod val="65000"/>
                    <a:lumOff val="35000"/>
                  </a:srgbClr>
                </a:solidFill>
              </a:rPr>
              <a:t>Quantitative Analysis Results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Total (Deduplicated)</c:v>
                </c:pt>
              </c:strCache>
            </c:strRef>
          </c:tx>
          <c:spPr>
            <a:solidFill>
              <a:schemeClr val="accent5"/>
            </a:solidFill>
            <a:ln>
              <a:noFill/>
            </a:ln>
            <a:effectLst/>
          </c:spPr>
          <c:invertIfNegative val="0"/>
          <c:dPt>
            <c:idx val="0"/>
            <c:invertIfNegative val="0"/>
            <c:bubble3D val="0"/>
            <c:spPr>
              <a:solidFill>
                <a:srgbClr val="FC5C65"/>
              </a:solidFill>
              <a:ln>
                <a:noFill/>
              </a:ln>
              <a:effectLst/>
            </c:spPr>
            <c:extLst>
              <c:ext xmlns:c16="http://schemas.microsoft.com/office/drawing/2014/chart" uri="{C3380CC4-5D6E-409C-BE32-E72D297353CC}">
                <c16:uniqueId val="{00000000-D908-4FD7-8EC8-23A2885647C4}"/>
              </c:ext>
            </c:extLst>
          </c:dPt>
          <c:dPt>
            <c:idx val="1"/>
            <c:invertIfNegative val="0"/>
            <c:bubble3D val="0"/>
            <c:spPr>
              <a:solidFill>
                <a:srgbClr val="FC5C65"/>
              </a:solidFill>
              <a:ln>
                <a:noFill/>
              </a:ln>
              <a:effectLst/>
            </c:spPr>
            <c:extLst>
              <c:ext xmlns:c16="http://schemas.microsoft.com/office/drawing/2014/chart" uri="{C3380CC4-5D6E-409C-BE32-E72D297353CC}">
                <c16:uniqueId val="{00000001-D908-4FD7-8EC8-23A2885647C4}"/>
              </c:ext>
            </c:extLst>
          </c:dPt>
          <c:dPt>
            <c:idx val="2"/>
            <c:invertIfNegative val="0"/>
            <c:bubble3D val="0"/>
            <c:spPr>
              <a:solidFill>
                <a:srgbClr val="FC5C65"/>
              </a:solidFill>
              <a:ln>
                <a:noFill/>
              </a:ln>
              <a:effectLst/>
            </c:spPr>
            <c:extLst>
              <c:ext xmlns:c16="http://schemas.microsoft.com/office/drawing/2014/chart" uri="{C3380CC4-5D6E-409C-BE32-E72D297353CC}">
                <c16:uniqueId val="{00000002-D908-4FD7-8EC8-23A2885647C4}"/>
              </c:ext>
            </c:extLst>
          </c:dPt>
          <c:dPt>
            <c:idx val="3"/>
            <c:invertIfNegative val="0"/>
            <c:bubble3D val="0"/>
            <c:spPr>
              <a:solidFill>
                <a:srgbClr val="FC5C65"/>
              </a:solidFill>
              <a:ln>
                <a:noFill/>
              </a:ln>
              <a:effectLst/>
            </c:spPr>
            <c:extLst>
              <c:ext xmlns:c16="http://schemas.microsoft.com/office/drawing/2014/chart" uri="{C3380CC4-5D6E-409C-BE32-E72D297353CC}">
                <c16:uniqueId val="{00000003-D908-4FD7-8EC8-23A2885647C4}"/>
              </c:ext>
            </c:extLst>
          </c:dPt>
          <c:dPt>
            <c:idx val="4"/>
            <c:invertIfNegative val="0"/>
            <c:bubble3D val="0"/>
            <c:spPr>
              <a:solidFill>
                <a:srgbClr val="FC5C65"/>
              </a:solidFill>
              <a:ln>
                <a:noFill/>
              </a:ln>
              <a:effectLst/>
            </c:spPr>
            <c:extLst>
              <c:ext xmlns:c16="http://schemas.microsoft.com/office/drawing/2014/chart" uri="{C3380CC4-5D6E-409C-BE32-E72D297353CC}">
                <c16:uniqueId val="{00000004-D908-4FD7-8EC8-23A2885647C4}"/>
              </c:ext>
            </c:extLst>
          </c:dPt>
          <c:dPt>
            <c:idx val="5"/>
            <c:invertIfNegative val="0"/>
            <c:bubble3D val="0"/>
            <c:spPr>
              <a:solidFill>
                <a:srgbClr val="0073CF"/>
              </a:solidFill>
              <a:ln>
                <a:noFill/>
              </a:ln>
              <a:effectLst/>
            </c:spPr>
            <c:extLst>
              <c:ext xmlns:c16="http://schemas.microsoft.com/office/drawing/2014/chart" uri="{C3380CC4-5D6E-409C-BE32-E72D297353CC}">
                <c16:uniqueId val="{00000005-D908-4FD7-8EC8-23A2885647C4}"/>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Sheet1!$A$2:$A$12</c:f>
              <c:strCache>
                <c:ptCount val="11"/>
                <c:pt idx="0">
                  <c:v>Federated Learning</c:v>
                </c:pt>
                <c:pt idx="1">
                  <c:v>Differential Privacy</c:v>
                </c:pt>
                <c:pt idx="2">
                  <c:v>Homomorphic Encryption</c:v>
                </c:pt>
                <c:pt idx="3">
                  <c:v>Secure Multi-Party Computation</c:v>
                </c:pt>
                <c:pt idx="4">
                  <c:v>Zero-Knowledge Proofs</c:v>
                </c:pt>
                <c:pt idx="5">
                  <c:v>Trusted Execution Environments</c:v>
                </c:pt>
                <c:pt idx="6">
                  <c:v>Privacy-Preserving Datamining</c:v>
                </c:pt>
                <c:pt idx="7">
                  <c:v>Private Information Retrieval</c:v>
                </c:pt>
                <c:pt idx="8">
                  <c:v>L-Diversity</c:v>
                </c:pt>
                <c:pt idx="9">
                  <c:v>Pseudonymization </c:v>
                </c:pt>
                <c:pt idx="10">
                  <c:v>T-Closeness</c:v>
                </c:pt>
              </c:strCache>
            </c:strRef>
          </c:cat>
          <c:val>
            <c:numRef>
              <c:f>Sheet1!$B$2:$B$12</c:f>
              <c:numCache>
                <c:formatCode>General</c:formatCode>
                <c:ptCount val="11"/>
                <c:pt idx="0">
                  <c:v>7256</c:v>
                </c:pt>
                <c:pt idx="1">
                  <c:v>5971</c:v>
                </c:pt>
                <c:pt idx="2">
                  <c:v>5802</c:v>
                </c:pt>
                <c:pt idx="3">
                  <c:v>2275</c:v>
                </c:pt>
                <c:pt idx="4">
                  <c:v>1677</c:v>
                </c:pt>
                <c:pt idx="5">
                  <c:v>1260</c:v>
                </c:pt>
                <c:pt idx="6">
                  <c:v>853</c:v>
                </c:pt>
                <c:pt idx="7">
                  <c:v>812</c:v>
                </c:pt>
                <c:pt idx="8">
                  <c:v>431</c:v>
                </c:pt>
                <c:pt idx="9">
                  <c:v>402</c:v>
                </c:pt>
                <c:pt idx="10">
                  <c:v>186</c:v>
                </c:pt>
              </c:numCache>
            </c:numRef>
          </c:val>
          <c:extLst>
            <c:ext xmlns:c16="http://schemas.microsoft.com/office/drawing/2014/chart" uri="{C3380CC4-5D6E-409C-BE32-E72D297353CC}">
              <c16:uniqueId val="{00000000-8A2F-48CC-B124-04F9137BA1C8}"/>
            </c:ext>
          </c:extLst>
        </c:ser>
        <c:dLbls>
          <c:dLblPos val="outEnd"/>
          <c:showLegendKey val="0"/>
          <c:showVal val="1"/>
          <c:showCatName val="0"/>
          <c:showSerName val="0"/>
          <c:showPercent val="0"/>
          <c:showBubbleSize val="0"/>
        </c:dLbls>
        <c:gapWidth val="219"/>
        <c:overlap val="-27"/>
        <c:axId val="1275071344"/>
        <c:axId val="1275071704"/>
      </c:barChart>
      <c:catAx>
        <c:axId val="12750713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75071704"/>
        <c:crosses val="autoZero"/>
        <c:auto val="1"/>
        <c:lblAlgn val="ctr"/>
        <c:lblOffset val="100"/>
        <c:noMultiLvlLbl val="0"/>
      </c:catAx>
      <c:valAx>
        <c:axId val="12750717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7507134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colors2.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AD80AE-E21E-4FDE-BCBE-F3D031BE1517}" type="doc">
      <dgm:prSet loTypeId="urn:microsoft.com/office/officeart/2005/8/layout/funnel1" loCatId="process" qsTypeId="urn:microsoft.com/office/officeart/2005/8/quickstyle/simple1" qsCatId="simple" csTypeId="urn:microsoft.com/office/officeart/2005/8/colors/colorful4" csCatId="colorful" phldr="1"/>
      <dgm:spPr/>
      <dgm:t>
        <a:bodyPr/>
        <a:lstStyle/>
        <a:p>
          <a:endParaRPr lang="en-GB"/>
        </a:p>
      </dgm:t>
    </dgm:pt>
    <dgm:pt modelId="{E26455D2-F809-4459-A642-7E4706DB5D42}">
      <dgm:prSet phldrT="[Text]" custT="1"/>
      <dgm:spPr/>
      <dgm:t>
        <a:bodyPr/>
        <a:lstStyle/>
        <a:p>
          <a:r>
            <a:rPr lang="de-DE" sz="1400"/>
            <a:t>Lack </a:t>
          </a:r>
          <a:r>
            <a:rPr lang="de-DE" sz="1400" err="1"/>
            <a:t>of</a:t>
          </a:r>
          <a:r>
            <a:rPr lang="de-DE" sz="1400"/>
            <a:t> </a:t>
          </a:r>
          <a:r>
            <a:rPr lang="de-DE" sz="1400" err="1"/>
            <a:t>awareness</a:t>
          </a:r>
          <a:endParaRPr lang="en-GB" sz="1400"/>
        </a:p>
      </dgm:t>
    </dgm:pt>
    <dgm:pt modelId="{67FD8E82-472C-4305-B4C6-08183588ECDB}" type="parTrans" cxnId="{AAC79A42-8D6C-4923-90F0-17D0E3930D73}">
      <dgm:prSet/>
      <dgm:spPr/>
      <dgm:t>
        <a:bodyPr/>
        <a:lstStyle/>
        <a:p>
          <a:endParaRPr lang="en-GB"/>
        </a:p>
      </dgm:t>
    </dgm:pt>
    <dgm:pt modelId="{90EE425B-DE4F-4372-BCAA-C72CB023B19A}" type="sibTrans" cxnId="{AAC79A42-8D6C-4923-90F0-17D0E3930D73}">
      <dgm:prSet/>
      <dgm:spPr/>
      <dgm:t>
        <a:bodyPr/>
        <a:lstStyle/>
        <a:p>
          <a:endParaRPr lang="en-GB"/>
        </a:p>
      </dgm:t>
    </dgm:pt>
    <dgm:pt modelId="{39A813B6-8F3D-45F5-8FE5-541EC58B0A11}">
      <dgm:prSet phldrT="[Text]" custT="1"/>
      <dgm:spPr/>
      <dgm:t>
        <a:bodyPr/>
        <a:lstStyle/>
        <a:p>
          <a:r>
            <a:rPr lang="de-DE" sz="1400" err="1"/>
            <a:t>Complexity</a:t>
          </a:r>
          <a:r>
            <a:rPr lang="de-DE" sz="1400"/>
            <a:t> </a:t>
          </a:r>
          <a:r>
            <a:rPr lang="de-DE" sz="1400" err="1"/>
            <a:t>of</a:t>
          </a:r>
          <a:r>
            <a:rPr lang="de-DE" sz="1400"/>
            <a:t> </a:t>
          </a:r>
          <a:r>
            <a:rPr lang="de-DE" sz="1400" err="1"/>
            <a:t>the</a:t>
          </a:r>
          <a:r>
            <a:rPr lang="de-DE" sz="1400"/>
            <a:t> </a:t>
          </a:r>
          <a:r>
            <a:rPr lang="de-DE" sz="1400" err="1"/>
            <a:t>technologies</a:t>
          </a:r>
          <a:endParaRPr lang="en-GB" sz="1400"/>
        </a:p>
      </dgm:t>
    </dgm:pt>
    <dgm:pt modelId="{9F588A7A-302B-4BDD-9B24-01003AA862A3}" type="parTrans" cxnId="{45BEFAAF-B4E5-485C-9B60-56658D5CABDD}">
      <dgm:prSet/>
      <dgm:spPr/>
      <dgm:t>
        <a:bodyPr/>
        <a:lstStyle/>
        <a:p>
          <a:endParaRPr lang="en-GB"/>
        </a:p>
      </dgm:t>
    </dgm:pt>
    <dgm:pt modelId="{C1D71457-13DC-481C-94C7-053E14E2ED2F}" type="sibTrans" cxnId="{45BEFAAF-B4E5-485C-9B60-56658D5CABDD}">
      <dgm:prSet/>
      <dgm:spPr/>
      <dgm:t>
        <a:bodyPr/>
        <a:lstStyle/>
        <a:p>
          <a:endParaRPr lang="en-GB"/>
        </a:p>
      </dgm:t>
    </dgm:pt>
    <dgm:pt modelId="{4054B10B-8775-440D-A5EC-DEAC8D70CF2E}">
      <dgm:prSet phldrT="[Text]" custT="1"/>
      <dgm:spPr/>
      <dgm:t>
        <a:bodyPr/>
        <a:lstStyle/>
        <a:p>
          <a:r>
            <a:rPr lang="en-GB" sz="1200" b="0" i="0"/>
            <a:t>Regulations do not explicitly mandate the use of Privacy Enhancing Technologies</a:t>
          </a:r>
          <a:endParaRPr lang="en-GB" sz="1200"/>
        </a:p>
      </dgm:t>
    </dgm:pt>
    <dgm:pt modelId="{FC189F65-7555-4CB6-AFF1-A71C8D52531C}" type="parTrans" cxnId="{6A02E019-3E80-4F4E-81B4-B1A255D84E6A}">
      <dgm:prSet/>
      <dgm:spPr/>
      <dgm:t>
        <a:bodyPr/>
        <a:lstStyle/>
        <a:p>
          <a:endParaRPr lang="en-GB"/>
        </a:p>
      </dgm:t>
    </dgm:pt>
    <dgm:pt modelId="{4BFF0158-DD7F-4E63-AB5F-C8025EF861F4}" type="sibTrans" cxnId="{6A02E019-3E80-4F4E-81B4-B1A255D84E6A}">
      <dgm:prSet/>
      <dgm:spPr/>
      <dgm:t>
        <a:bodyPr/>
        <a:lstStyle/>
        <a:p>
          <a:endParaRPr lang="en-GB"/>
        </a:p>
      </dgm:t>
    </dgm:pt>
    <dgm:pt modelId="{C2C0675D-F607-4827-B560-1B17F42A090D}">
      <dgm:prSet phldrT="[Text]"/>
      <dgm:spPr/>
      <dgm:t>
        <a:bodyPr/>
        <a:lstStyle/>
        <a:p>
          <a:pPr>
            <a:buFontTx/>
            <a:buChar char="-"/>
          </a:pPr>
          <a:r>
            <a:rPr lang="en-GB"/>
            <a:t>Lack of understanding and adoption of </a:t>
          </a:r>
          <a:r>
            <a:rPr lang="en-GB" b="0" i="0"/>
            <a:t>Privacy-Enhancing Technologies</a:t>
          </a:r>
          <a:r>
            <a:rPr lang="en-GB"/>
            <a:t> in the industry</a:t>
          </a:r>
        </a:p>
      </dgm:t>
    </dgm:pt>
    <dgm:pt modelId="{FC19CDA6-F518-42E2-8DD0-305A77105FF6}" type="parTrans" cxnId="{4A2C04FA-7B60-497D-B747-42F4B15801F1}">
      <dgm:prSet/>
      <dgm:spPr/>
      <dgm:t>
        <a:bodyPr/>
        <a:lstStyle/>
        <a:p>
          <a:endParaRPr lang="en-GB"/>
        </a:p>
      </dgm:t>
    </dgm:pt>
    <dgm:pt modelId="{8AEA9C26-EA86-4C1F-906B-F8F083F93B87}" type="sibTrans" cxnId="{4A2C04FA-7B60-497D-B747-42F4B15801F1}">
      <dgm:prSet/>
      <dgm:spPr/>
      <dgm:t>
        <a:bodyPr/>
        <a:lstStyle/>
        <a:p>
          <a:endParaRPr lang="en-GB"/>
        </a:p>
      </dgm:t>
    </dgm:pt>
    <dgm:pt modelId="{493C7263-DD8D-4458-99D9-7D67ECF6B893}" type="pres">
      <dgm:prSet presAssocID="{A6AD80AE-E21E-4FDE-BCBE-F3D031BE1517}" presName="Name0" presStyleCnt="0">
        <dgm:presLayoutVars>
          <dgm:chMax val="4"/>
          <dgm:resizeHandles val="exact"/>
        </dgm:presLayoutVars>
      </dgm:prSet>
      <dgm:spPr/>
    </dgm:pt>
    <dgm:pt modelId="{D9C193C9-857D-4E38-BE28-0AF289282EE0}" type="pres">
      <dgm:prSet presAssocID="{A6AD80AE-E21E-4FDE-BCBE-F3D031BE1517}" presName="ellipse" presStyleLbl="trBgShp" presStyleIdx="0" presStyleCnt="1"/>
      <dgm:spPr/>
    </dgm:pt>
    <dgm:pt modelId="{7402F026-E146-462D-B9A9-60743E530031}" type="pres">
      <dgm:prSet presAssocID="{A6AD80AE-E21E-4FDE-BCBE-F3D031BE1517}" presName="arrow1" presStyleLbl="fgShp" presStyleIdx="0" presStyleCnt="1"/>
      <dgm:spPr/>
    </dgm:pt>
    <dgm:pt modelId="{0C0068A6-73D9-4FB4-81BD-0FF1E5E95A1A}" type="pres">
      <dgm:prSet presAssocID="{A6AD80AE-E21E-4FDE-BCBE-F3D031BE1517}" presName="rectangle" presStyleLbl="revTx" presStyleIdx="0" presStyleCnt="1">
        <dgm:presLayoutVars>
          <dgm:bulletEnabled val="1"/>
        </dgm:presLayoutVars>
      </dgm:prSet>
      <dgm:spPr/>
    </dgm:pt>
    <dgm:pt modelId="{BCFBA448-AE9E-4AB3-BDEF-185B5996CE79}" type="pres">
      <dgm:prSet presAssocID="{39A813B6-8F3D-45F5-8FE5-541EC58B0A11}" presName="item1" presStyleLbl="node1" presStyleIdx="0" presStyleCnt="3">
        <dgm:presLayoutVars>
          <dgm:bulletEnabled val="1"/>
        </dgm:presLayoutVars>
      </dgm:prSet>
      <dgm:spPr/>
    </dgm:pt>
    <dgm:pt modelId="{5FA4CDC9-7E04-401B-8173-6E8805E5E1E1}" type="pres">
      <dgm:prSet presAssocID="{4054B10B-8775-440D-A5EC-DEAC8D70CF2E}" presName="item2" presStyleLbl="node1" presStyleIdx="1" presStyleCnt="3">
        <dgm:presLayoutVars>
          <dgm:bulletEnabled val="1"/>
        </dgm:presLayoutVars>
      </dgm:prSet>
      <dgm:spPr/>
    </dgm:pt>
    <dgm:pt modelId="{BF04873A-9398-42B3-967E-8671D5E8FE69}" type="pres">
      <dgm:prSet presAssocID="{C2C0675D-F607-4827-B560-1B17F42A090D}" presName="item3" presStyleLbl="node1" presStyleIdx="2" presStyleCnt="3">
        <dgm:presLayoutVars>
          <dgm:bulletEnabled val="1"/>
        </dgm:presLayoutVars>
      </dgm:prSet>
      <dgm:spPr/>
    </dgm:pt>
    <dgm:pt modelId="{4685BF21-45A0-4A81-A6E4-574FBA718088}" type="pres">
      <dgm:prSet presAssocID="{A6AD80AE-E21E-4FDE-BCBE-F3D031BE1517}" presName="funnel" presStyleLbl="trAlignAcc1" presStyleIdx="0" presStyleCnt="1"/>
      <dgm:spPr/>
    </dgm:pt>
  </dgm:ptLst>
  <dgm:cxnLst>
    <dgm:cxn modelId="{26D9AB0C-1E95-4DAE-AD8D-743ECCAF839E}" type="presOf" srcId="{A6AD80AE-E21E-4FDE-BCBE-F3D031BE1517}" destId="{493C7263-DD8D-4458-99D9-7D67ECF6B893}" srcOrd="0" destOrd="0" presId="urn:microsoft.com/office/officeart/2005/8/layout/funnel1"/>
    <dgm:cxn modelId="{6A02E019-3E80-4F4E-81B4-B1A255D84E6A}" srcId="{A6AD80AE-E21E-4FDE-BCBE-F3D031BE1517}" destId="{4054B10B-8775-440D-A5EC-DEAC8D70CF2E}" srcOrd="2" destOrd="0" parTransId="{FC189F65-7555-4CB6-AFF1-A71C8D52531C}" sibTransId="{4BFF0158-DD7F-4E63-AB5F-C8025EF861F4}"/>
    <dgm:cxn modelId="{AAC79A42-8D6C-4923-90F0-17D0E3930D73}" srcId="{A6AD80AE-E21E-4FDE-BCBE-F3D031BE1517}" destId="{E26455D2-F809-4459-A642-7E4706DB5D42}" srcOrd="0" destOrd="0" parTransId="{67FD8E82-472C-4305-B4C6-08183588ECDB}" sibTransId="{90EE425B-DE4F-4372-BCAA-C72CB023B19A}"/>
    <dgm:cxn modelId="{988BCF55-A652-4506-BFBD-8549C40619EF}" type="presOf" srcId="{C2C0675D-F607-4827-B560-1B17F42A090D}" destId="{0C0068A6-73D9-4FB4-81BD-0FF1E5E95A1A}" srcOrd="0" destOrd="0" presId="urn:microsoft.com/office/officeart/2005/8/layout/funnel1"/>
    <dgm:cxn modelId="{5C20E57B-5AFF-4796-8B31-87D75F55AB06}" type="presOf" srcId="{E26455D2-F809-4459-A642-7E4706DB5D42}" destId="{BF04873A-9398-42B3-967E-8671D5E8FE69}" srcOrd="0" destOrd="0" presId="urn:microsoft.com/office/officeart/2005/8/layout/funnel1"/>
    <dgm:cxn modelId="{45BEFAAF-B4E5-485C-9B60-56658D5CABDD}" srcId="{A6AD80AE-E21E-4FDE-BCBE-F3D031BE1517}" destId="{39A813B6-8F3D-45F5-8FE5-541EC58B0A11}" srcOrd="1" destOrd="0" parTransId="{9F588A7A-302B-4BDD-9B24-01003AA862A3}" sibTransId="{C1D71457-13DC-481C-94C7-053E14E2ED2F}"/>
    <dgm:cxn modelId="{12CE77B1-69B5-4EE6-A6DE-711A9E4F6625}" type="presOf" srcId="{4054B10B-8775-440D-A5EC-DEAC8D70CF2E}" destId="{BCFBA448-AE9E-4AB3-BDEF-185B5996CE79}" srcOrd="0" destOrd="0" presId="urn:microsoft.com/office/officeart/2005/8/layout/funnel1"/>
    <dgm:cxn modelId="{B94F4FC8-7927-4779-8EA0-0E4472D3941A}" type="presOf" srcId="{39A813B6-8F3D-45F5-8FE5-541EC58B0A11}" destId="{5FA4CDC9-7E04-401B-8173-6E8805E5E1E1}" srcOrd="0" destOrd="0" presId="urn:microsoft.com/office/officeart/2005/8/layout/funnel1"/>
    <dgm:cxn modelId="{4A2C04FA-7B60-497D-B747-42F4B15801F1}" srcId="{A6AD80AE-E21E-4FDE-BCBE-F3D031BE1517}" destId="{C2C0675D-F607-4827-B560-1B17F42A090D}" srcOrd="3" destOrd="0" parTransId="{FC19CDA6-F518-42E2-8DD0-305A77105FF6}" sibTransId="{8AEA9C26-EA86-4C1F-906B-F8F083F93B87}"/>
    <dgm:cxn modelId="{2D3E71DE-AF49-4454-A4E1-7592CAA7B645}" type="presParOf" srcId="{493C7263-DD8D-4458-99D9-7D67ECF6B893}" destId="{D9C193C9-857D-4E38-BE28-0AF289282EE0}" srcOrd="0" destOrd="0" presId="urn:microsoft.com/office/officeart/2005/8/layout/funnel1"/>
    <dgm:cxn modelId="{815891CC-C8C8-46AD-8BD9-5AA4644E9641}" type="presParOf" srcId="{493C7263-DD8D-4458-99D9-7D67ECF6B893}" destId="{7402F026-E146-462D-B9A9-60743E530031}" srcOrd="1" destOrd="0" presId="urn:microsoft.com/office/officeart/2005/8/layout/funnel1"/>
    <dgm:cxn modelId="{D0C67A4D-A884-461E-8C52-BD517A91381C}" type="presParOf" srcId="{493C7263-DD8D-4458-99D9-7D67ECF6B893}" destId="{0C0068A6-73D9-4FB4-81BD-0FF1E5E95A1A}" srcOrd="2" destOrd="0" presId="urn:microsoft.com/office/officeart/2005/8/layout/funnel1"/>
    <dgm:cxn modelId="{A41289A0-F84D-4F0A-869B-8AA227F3CA11}" type="presParOf" srcId="{493C7263-DD8D-4458-99D9-7D67ECF6B893}" destId="{BCFBA448-AE9E-4AB3-BDEF-185B5996CE79}" srcOrd="3" destOrd="0" presId="urn:microsoft.com/office/officeart/2005/8/layout/funnel1"/>
    <dgm:cxn modelId="{279BACBF-988B-45C6-869A-4ABACF078110}" type="presParOf" srcId="{493C7263-DD8D-4458-99D9-7D67ECF6B893}" destId="{5FA4CDC9-7E04-401B-8173-6E8805E5E1E1}" srcOrd="4" destOrd="0" presId="urn:microsoft.com/office/officeart/2005/8/layout/funnel1"/>
    <dgm:cxn modelId="{68BEF311-2D14-4693-964C-2A7872C93D08}" type="presParOf" srcId="{493C7263-DD8D-4458-99D9-7D67ECF6B893}" destId="{BF04873A-9398-42B3-967E-8671D5E8FE69}" srcOrd="5" destOrd="0" presId="urn:microsoft.com/office/officeart/2005/8/layout/funnel1"/>
    <dgm:cxn modelId="{4EE415E1-05C3-40C2-88BC-85F2A446E7AC}" type="presParOf" srcId="{493C7263-DD8D-4458-99D9-7D67ECF6B893}" destId="{4685BF21-45A0-4A81-A6E4-574FBA718088}"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F5BB657-8BBA-4D1F-A20E-74E3349112A7}" type="doc">
      <dgm:prSet loTypeId="urn:microsoft.com/office/officeart/2005/8/layout/vList3" loCatId="list" qsTypeId="urn:microsoft.com/office/officeart/2005/8/quickstyle/simple5" qsCatId="simple" csTypeId="urn:microsoft.com/office/officeart/2005/8/colors/colorful4" csCatId="colorful" phldr="1"/>
      <dgm:spPr/>
    </dgm:pt>
    <dgm:pt modelId="{F1AA3D96-F71C-417A-B459-F08C8ACE464C}">
      <dgm:prSet phldrT="[Text]" custT="1"/>
      <dgm:spPr/>
      <dgm:t>
        <a:bodyPr/>
        <a:lstStyle/>
        <a:p>
          <a:pPr algn="l">
            <a:buFont typeface="+mj-lt"/>
            <a:buAutoNum type="arabicPeriod"/>
          </a:pPr>
          <a:r>
            <a:rPr lang="en-GB" sz="2000"/>
            <a:t>What are the most prevalent PETs for data processing and analysis?</a:t>
          </a:r>
        </a:p>
      </dgm:t>
    </dgm:pt>
    <dgm:pt modelId="{93BD9D98-1780-4270-B930-1FF8FFF7A145}" type="parTrans" cxnId="{7159B2F8-AA40-4B3B-A8F8-1863A5E0CEA8}">
      <dgm:prSet/>
      <dgm:spPr/>
      <dgm:t>
        <a:bodyPr/>
        <a:lstStyle/>
        <a:p>
          <a:endParaRPr lang="en-GB"/>
        </a:p>
      </dgm:t>
    </dgm:pt>
    <dgm:pt modelId="{BFCB8D10-DDE6-49C5-AA4D-A3B767BDA275}" type="sibTrans" cxnId="{7159B2F8-AA40-4B3B-A8F8-1863A5E0CEA8}">
      <dgm:prSet/>
      <dgm:spPr/>
      <dgm:t>
        <a:bodyPr/>
        <a:lstStyle/>
        <a:p>
          <a:endParaRPr lang="en-GB"/>
        </a:p>
      </dgm:t>
    </dgm:pt>
    <dgm:pt modelId="{5D7B2B63-92E8-4901-9ECB-F4A603257277}">
      <dgm:prSet phldrT="[Text]" custT="1"/>
      <dgm:spPr/>
      <dgm:t>
        <a:bodyPr/>
        <a:lstStyle/>
        <a:p>
          <a:pPr algn="l">
            <a:buFont typeface="+mj-lt"/>
            <a:buAutoNum type="arabicPeriod"/>
          </a:pPr>
          <a:r>
            <a:rPr lang="en-GB" sz="2000"/>
            <a:t>What are the characteristics, benefits, challenges, and applications of the selected PETs?</a:t>
          </a:r>
        </a:p>
      </dgm:t>
    </dgm:pt>
    <dgm:pt modelId="{CE9CBDA1-38C0-4DA2-A66B-593F9BF7D11F}" type="parTrans" cxnId="{7B9B63D1-DDDD-4993-99D6-32EB232ED911}">
      <dgm:prSet/>
      <dgm:spPr/>
      <dgm:t>
        <a:bodyPr/>
        <a:lstStyle/>
        <a:p>
          <a:endParaRPr lang="en-GB"/>
        </a:p>
      </dgm:t>
    </dgm:pt>
    <dgm:pt modelId="{80F4A92E-E293-4143-A575-BF0CD3EEC6F5}" type="sibTrans" cxnId="{7B9B63D1-DDDD-4993-99D6-32EB232ED911}">
      <dgm:prSet/>
      <dgm:spPr/>
      <dgm:t>
        <a:bodyPr/>
        <a:lstStyle/>
        <a:p>
          <a:endParaRPr lang="en-GB"/>
        </a:p>
      </dgm:t>
    </dgm:pt>
    <dgm:pt modelId="{E9ADEA16-36C7-4A9F-BEE1-85B5A78B6DB9}">
      <dgm:prSet phldrT="[Text]" custT="1"/>
      <dgm:spPr/>
      <dgm:t>
        <a:bodyPr/>
        <a:lstStyle/>
        <a:p>
          <a:pPr algn="just">
            <a:buFont typeface="+mj-lt"/>
            <a:buAutoNum type="arabicPeriod"/>
          </a:pPr>
          <a:r>
            <a:rPr lang="en-GB" sz="2000"/>
            <a:t>How can one convey this information in a meaningful and engaging manner to ensure a better understand-ding of the selected PETs?</a:t>
          </a:r>
        </a:p>
      </dgm:t>
    </dgm:pt>
    <dgm:pt modelId="{80C68A2A-A8B9-4955-8D8D-1D8A169DA325}" type="parTrans" cxnId="{B85FDD0D-03F4-4CB8-81F6-61547D5BABDB}">
      <dgm:prSet/>
      <dgm:spPr/>
      <dgm:t>
        <a:bodyPr/>
        <a:lstStyle/>
        <a:p>
          <a:endParaRPr lang="en-GB"/>
        </a:p>
      </dgm:t>
    </dgm:pt>
    <dgm:pt modelId="{6480A809-45BD-4E60-823C-D4CB8E5611AB}" type="sibTrans" cxnId="{B85FDD0D-03F4-4CB8-81F6-61547D5BABDB}">
      <dgm:prSet/>
      <dgm:spPr/>
      <dgm:t>
        <a:bodyPr/>
        <a:lstStyle/>
        <a:p>
          <a:endParaRPr lang="en-GB"/>
        </a:p>
      </dgm:t>
    </dgm:pt>
    <dgm:pt modelId="{1EE41049-2AD1-44AA-93F2-28E7C231D3EA}" type="pres">
      <dgm:prSet presAssocID="{1F5BB657-8BBA-4D1F-A20E-74E3349112A7}" presName="linearFlow" presStyleCnt="0">
        <dgm:presLayoutVars>
          <dgm:dir/>
          <dgm:resizeHandles val="exact"/>
        </dgm:presLayoutVars>
      </dgm:prSet>
      <dgm:spPr/>
    </dgm:pt>
    <dgm:pt modelId="{6222385C-BAB2-418B-A786-9EF8104A8CF4}" type="pres">
      <dgm:prSet presAssocID="{F1AA3D96-F71C-417A-B459-F08C8ACE464C}" presName="composite" presStyleCnt="0"/>
      <dgm:spPr/>
    </dgm:pt>
    <dgm:pt modelId="{FF1B66BD-FE32-42FB-9867-00C459BBFD09}" type="pres">
      <dgm:prSet presAssocID="{F1AA3D96-F71C-417A-B459-F08C8ACE464C}" presName="imgShp" presStyleLbl="fgImgPlace1" presStyleIdx="0" presStyleCnt="3"/>
      <dgm:spPr/>
    </dgm:pt>
    <dgm:pt modelId="{619DF7D3-BAC1-4C03-98D5-7117654A3BA9}" type="pres">
      <dgm:prSet presAssocID="{F1AA3D96-F71C-417A-B459-F08C8ACE464C}" presName="txShp" presStyleLbl="node1" presStyleIdx="0" presStyleCnt="3">
        <dgm:presLayoutVars>
          <dgm:bulletEnabled val="1"/>
        </dgm:presLayoutVars>
      </dgm:prSet>
      <dgm:spPr/>
    </dgm:pt>
    <dgm:pt modelId="{DAC7DF79-9F62-4769-A446-291726583394}" type="pres">
      <dgm:prSet presAssocID="{BFCB8D10-DDE6-49C5-AA4D-A3B767BDA275}" presName="spacing" presStyleCnt="0"/>
      <dgm:spPr/>
    </dgm:pt>
    <dgm:pt modelId="{629A2D8A-4449-4A08-ABEC-855E904EDBFB}" type="pres">
      <dgm:prSet presAssocID="{5D7B2B63-92E8-4901-9ECB-F4A603257277}" presName="composite" presStyleCnt="0"/>
      <dgm:spPr/>
    </dgm:pt>
    <dgm:pt modelId="{7166FBB4-4BDB-4BB4-9693-16CAB352D11E}" type="pres">
      <dgm:prSet presAssocID="{5D7B2B63-92E8-4901-9ECB-F4A603257277}" presName="imgShp" presStyleLbl="fgImgPlace1" presStyleIdx="1" presStyleCnt="3"/>
      <dgm:spPr/>
    </dgm:pt>
    <dgm:pt modelId="{E5991CF8-F912-4E2F-BF0B-9B0A903BE3E5}" type="pres">
      <dgm:prSet presAssocID="{5D7B2B63-92E8-4901-9ECB-F4A603257277}" presName="txShp" presStyleLbl="node1" presStyleIdx="1" presStyleCnt="3" custLinFactNeighborX="-38" custLinFactNeighborY="479">
        <dgm:presLayoutVars>
          <dgm:bulletEnabled val="1"/>
        </dgm:presLayoutVars>
      </dgm:prSet>
      <dgm:spPr/>
    </dgm:pt>
    <dgm:pt modelId="{BF31EFC5-C743-456C-BF8A-3D7F23727BD7}" type="pres">
      <dgm:prSet presAssocID="{80F4A92E-E293-4143-A575-BF0CD3EEC6F5}" presName="spacing" presStyleCnt="0"/>
      <dgm:spPr/>
    </dgm:pt>
    <dgm:pt modelId="{23D38ACB-C0A3-40D8-9EF5-BEFE247208EC}" type="pres">
      <dgm:prSet presAssocID="{E9ADEA16-36C7-4A9F-BEE1-85B5A78B6DB9}" presName="composite" presStyleCnt="0"/>
      <dgm:spPr/>
    </dgm:pt>
    <dgm:pt modelId="{D56A838F-C9A3-451C-85AC-1A4AC0E12B38}" type="pres">
      <dgm:prSet presAssocID="{E9ADEA16-36C7-4A9F-BEE1-85B5A78B6DB9}" presName="imgShp" presStyleLbl="fgImgPlace1" presStyleIdx="2" presStyleCnt="3"/>
      <dgm:spPr/>
    </dgm:pt>
    <dgm:pt modelId="{373C3D05-5420-4A99-B6D6-E34D01BAA1A5}" type="pres">
      <dgm:prSet presAssocID="{E9ADEA16-36C7-4A9F-BEE1-85B5A78B6DB9}" presName="txShp" presStyleLbl="node1" presStyleIdx="2" presStyleCnt="3">
        <dgm:presLayoutVars>
          <dgm:bulletEnabled val="1"/>
        </dgm:presLayoutVars>
      </dgm:prSet>
      <dgm:spPr/>
    </dgm:pt>
  </dgm:ptLst>
  <dgm:cxnLst>
    <dgm:cxn modelId="{B85FDD0D-03F4-4CB8-81F6-61547D5BABDB}" srcId="{1F5BB657-8BBA-4D1F-A20E-74E3349112A7}" destId="{E9ADEA16-36C7-4A9F-BEE1-85B5A78B6DB9}" srcOrd="2" destOrd="0" parTransId="{80C68A2A-A8B9-4955-8D8D-1D8A169DA325}" sibTransId="{6480A809-45BD-4E60-823C-D4CB8E5611AB}"/>
    <dgm:cxn modelId="{A968861F-588F-4445-B67B-2E59FBADDB2A}" type="presOf" srcId="{E9ADEA16-36C7-4A9F-BEE1-85B5A78B6DB9}" destId="{373C3D05-5420-4A99-B6D6-E34D01BAA1A5}" srcOrd="0" destOrd="0" presId="urn:microsoft.com/office/officeart/2005/8/layout/vList3"/>
    <dgm:cxn modelId="{328CB1BC-30B1-4B38-B6EE-3E0C524A44CC}" type="presOf" srcId="{F1AA3D96-F71C-417A-B459-F08C8ACE464C}" destId="{619DF7D3-BAC1-4C03-98D5-7117654A3BA9}" srcOrd="0" destOrd="0" presId="urn:microsoft.com/office/officeart/2005/8/layout/vList3"/>
    <dgm:cxn modelId="{7B9B63D1-DDDD-4993-99D6-32EB232ED911}" srcId="{1F5BB657-8BBA-4D1F-A20E-74E3349112A7}" destId="{5D7B2B63-92E8-4901-9ECB-F4A603257277}" srcOrd="1" destOrd="0" parTransId="{CE9CBDA1-38C0-4DA2-A66B-593F9BF7D11F}" sibTransId="{80F4A92E-E293-4143-A575-BF0CD3EEC6F5}"/>
    <dgm:cxn modelId="{DF62E8D1-9377-4284-91C1-A6ED0540A078}" type="presOf" srcId="{5D7B2B63-92E8-4901-9ECB-F4A603257277}" destId="{E5991CF8-F912-4E2F-BF0B-9B0A903BE3E5}" srcOrd="0" destOrd="0" presId="urn:microsoft.com/office/officeart/2005/8/layout/vList3"/>
    <dgm:cxn modelId="{1F2CE0E1-1A45-4E7F-B604-33CF6D4A5D16}" type="presOf" srcId="{1F5BB657-8BBA-4D1F-A20E-74E3349112A7}" destId="{1EE41049-2AD1-44AA-93F2-28E7C231D3EA}" srcOrd="0" destOrd="0" presId="urn:microsoft.com/office/officeart/2005/8/layout/vList3"/>
    <dgm:cxn modelId="{7159B2F8-AA40-4B3B-A8F8-1863A5E0CEA8}" srcId="{1F5BB657-8BBA-4D1F-A20E-74E3349112A7}" destId="{F1AA3D96-F71C-417A-B459-F08C8ACE464C}" srcOrd="0" destOrd="0" parTransId="{93BD9D98-1780-4270-B930-1FF8FFF7A145}" sibTransId="{BFCB8D10-DDE6-49C5-AA4D-A3B767BDA275}"/>
    <dgm:cxn modelId="{61B5C7BA-38CA-4C2B-A3B6-7CD474DBA8B6}" type="presParOf" srcId="{1EE41049-2AD1-44AA-93F2-28E7C231D3EA}" destId="{6222385C-BAB2-418B-A786-9EF8104A8CF4}" srcOrd="0" destOrd="0" presId="urn:microsoft.com/office/officeart/2005/8/layout/vList3"/>
    <dgm:cxn modelId="{D2289367-6C43-463C-B8CC-AEC2873E1063}" type="presParOf" srcId="{6222385C-BAB2-418B-A786-9EF8104A8CF4}" destId="{FF1B66BD-FE32-42FB-9867-00C459BBFD09}" srcOrd="0" destOrd="0" presId="urn:microsoft.com/office/officeart/2005/8/layout/vList3"/>
    <dgm:cxn modelId="{D44525FE-4632-47BF-A649-937F37420CB6}" type="presParOf" srcId="{6222385C-BAB2-418B-A786-9EF8104A8CF4}" destId="{619DF7D3-BAC1-4C03-98D5-7117654A3BA9}" srcOrd="1" destOrd="0" presId="urn:microsoft.com/office/officeart/2005/8/layout/vList3"/>
    <dgm:cxn modelId="{010403B5-C826-43B1-9165-7320481C74FF}" type="presParOf" srcId="{1EE41049-2AD1-44AA-93F2-28E7C231D3EA}" destId="{DAC7DF79-9F62-4769-A446-291726583394}" srcOrd="1" destOrd="0" presId="urn:microsoft.com/office/officeart/2005/8/layout/vList3"/>
    <dgm:cxn modelId="{C1163FD8-67F4-4CCE-8910-D1911AEC3733}" type="presParOf" srcId="{1EE41049-2AD1-44AA-93F2-28E7C231D3EA}" destId="{629A2D8A-4449-4A08-ABEC-855E904EDBFB}" srcOrd="2" destOrd="0" presId="urn:microsoft.com/office/officeart/2005/8/layout/vList3"/>
    <dgm:cxn modelId="{8B396436-ED51-40AB-BC50-DDEBC369D5F5}" type="presParOf" srcId="{629A2D8A-4449-4A08-ABEC-855E904EDBFB}" destId="{7166FBB4-4BDB-4BB4-9693-16CAB352D11E}" srcOrd="0" destOrd="0" presId="urn:microsoft.com/office/officeart/2005/8/layout/vList3"/>
    <dgm:cxn modelId="{918C1C96-FFF9-4774-B8ED-48225CCF94CF}" type="presParOf" srcId="{629A2D8A-4449-4A08-ABEC-855E904EDBFB}" destId="{E5991CF8-F912-4E2F-BF0B-9B0A903BE3E5}" srcOrd="1" destOrd="0" presId="urn:microsoft.com/office/officeart/2005/8/layout/vList3"/>
    <dgm:cxn modelId="{B520B9C8-64D4-4B1C-9AC0-A9260EB0C3C2}" type="presParOf" srcId="{1EE41049-2AD1-44AA-93F2-28E7C231D3EA}" destId="{BF31EFC5-C743-456C-BF8A-3D7F23727BD7}" srcOrd="3" destOrd="0" presId="urn:microsoft.com/office/officeart/2005/8/layout/vList3"/>
    <dgm:cxn modelId="{82DC6ECF-01C0-40AD-9CD2-52A11D755254}" type="presParOf" srcId="{1EE41049-2AD1-44AA-93F2-28E7C231D3EA}" destId="{23D38ACB-C0A3-40D8-9EF5-BEFE247208EC}" srcOrd="4" destOrd="0" presId="urn:microsoft.com/office/officeart/2005/8/layout/vList3"/>
    <dgm:cxn modelId="{3725BCE1-3AC1-4D6C-8AB0-E2CA42BD2F05}" type="presParOf" srcId="{23D38ACB-C0A3-40D8-9EF5-BEFE247208EC}" destId="{D56A838F-C9A3-451C-85AC-1A4AC0E12B38}" srcOrd="0" destOrd="0" presId="urn:microsoft.com/office/officeart/2005/8/layout/vList3"/>
    <dgm:cxn modelId="{857EB215-5ECA-41D1-9231-8C7899117218}" type="presParOf" srcId="{23D38ACB-C0A3-40D8-9EF5-BEFE247208EC}" destId="{373C3D05-5420-4A99-B6D6-E34D01BAA1A5}"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7A01BD7-747A-4DD2-BA22-12A0C324C34A}" type="doc">
      <dgm:prSet loTypeId="urn:microsoft.com/office/officeart/2005/8/layout/hChevron3" loCatId="process" qsTypeId="urn:microsoft.com/office/officeart/2005/8/quickstyle/simple1" qsCatId="simple" csTypeId="urn:microsoft.com/office/officeart/2005/8/colors/colorful4" csCatId="colorful" phldr="1"/>
      <dgm:spPr/>
      <dgm:t>
        <a:bodyPr/>
        <a:lstStyle/>
        <a:p>
          <a:endParaRPr lang="en-GB"/>
        </a:p>
      </dgm:t>
    </dgm:pt>
    <dgm:pt modelId="{A9A33D7F-4B96-4D13-959C-CD302189F548}">
      <dgm:prSet phldrT="[Text]"/>
      <dgm:spPr/>
      <dgm:t>
        <a:bodyPr/>
        <a:lstStyle/>
        <a:p>
          <a:r>
            <a:rPr lang="en-GB" sz="2700"/>
            <a:t>Quantitative Analysis</a:t>
          </a:r>
        </a:p>
      </dgm:t>
    </dgm:pt>
    <dgm:pt modelId="{857AFA5F-5632-49A6-B28B-FDB664AF6E14}" type="parTrans" cxnId="{A5360D5C-59F6-4598-B1BE-25E5F9EACD48}">
      <dgm:prSet/>
      <dgm:spPr/>
      <dgm:t>
        <a:bodyPr/>
        <a:lstStyle/>
        <a:p>
          <a:endParaRPr lang="en-GB"/>
        </a:p>
      </dgm:t>
    </dgm:pt>
    <dgm:pt modelId="{7323BF8F-36E5-41AA-B28C-4C324BFC1855}" type="sibTrans" cxnId="{A5360D5C-59F6-4598-B1BE-25E5F9EACD48}">
      <dgm:prSet/>
      <dgm:spPr/>
      <dgm:t>
        <a:bodyPr/>
        <a:lstStyle/>
        <a:p>
          <a:endParaRPr lang="en-GB"/>
        </a:p>
      </dgm:t>
    </dgm:pt>
    <dgm:pt modelId="{0CC6018B-B21C-4A12-BBDD-89F8C7F832BA}">
      <dgm:prSet phldrT="[Text]"/>
      <dgm:spPr/>
      <dgm:t>
        <a:bodyPr/>
        <a:lstStyle/>
        <a:p>
          <a:r>
            <a:rPr lang="en-GB" sz="2700"/>
            <a:t>Systematic Literature Review</a:t>
          </a:r>
        </a:p>
      </dgm:t>
    </dgm:pt>
    <dgm:pt modelId="{C342E5A2-0E57-4322-AB15-DDECFE7E9062}" type="parTrans" cxnId="{9E710D50-DA6C-405D-A415-1B5FACC8EB7B}">
      <dgm:prSet/>
      <dgm:spPr/>
      <dgm:t>
        <a:bodyPr/>
        <a:lstStyle/>
        <a:p>
          <a:endParaRPr lang="en-GB"/>
        </a:p>
      </dgm:t>
    </dgm:pt>
    <dgm:pt modelId="{D42A3A03-9C2E-4062-BF86-9AAF2787C78B}" type="sibTrans" cxnId="{9E710D50-DA6C-405D-A415-1B5FACC8EB7B}">
      <dgm:prSet/>
      <dgm:spPr/>
      <dgm:t>
        <a:bodyPr/>
        <a:lstStyle/>
        <a:p>
          <a:endParaRPr lang="en-GB"/>
        </a:p>
      </dgm:t>
    </dgm:pt>
    <dgm:pt modelId="{12D8959C-6079-4628-AC0C-02E193F009D9}">
      <dgm:prSet phldrT="[Text]" custT="1"/>
      <dgm:spPr/>
      <dgm:t>
        <a:bodyPr/>
        <a:lstStyle/>
        <a:p>
          <a:r>
            <a:rPr lang="en-GB" sz="1800"/>
            <a:t>Conduct a systematic literature review to identify characteristics, benefits, and shortcomings of each PET</a:t>
          </a:r>
        </a:p>
      </dgm:t>
    </dgm:pt>
    <dgm:pt modelId="{03AE9A39-900D-4E38-85F6-A38ED63013EC}" type="parTrans" cxnId="{5F8DBF62-A511-4C18-ACB8-04D1422051FB}">
      <dgm:prSet/>
      <dgm:spPr/>
      <dgm:t>
        <a:bodyPr/>
        <a:lstStyle/>
        <a:p>
          <a:endParaRPr lang="en-GB"/>
        </a:p>
      </dgm:t>
    </dgm:pt>
    <dgm:pt modelId="{D125F189-643D-4B8E-8846-0770D5F5C551}" type="sibTrans" cxnId="{5F8DBF62-A511-4C18-ACB8-04D1422051FB}">
      <dgm:prSet/>
      <dgm:spPr/>
      <dgm:t>
        <a:bodyPr/>
        <a:lstStyle/>
        <a:p>
          <a:endParaRPr lang="en-GB"/>
        </a:p>
      </dgm:t>
    </dgm:pt>
    <dgm:pt modelId="{270507D3-B156-4AAC-A030-649C8F0172B9}">
      <dgm:prSet phldrT="[Text]"/>
      <dgm:spPr/>
      <dgm:t>
        <a:bodyPr/>
        <a:lstStyle/>
        <a:p>
          <a:r>
            <a:rPr lang="de-DE" sz="2700"/>
            <a:t>Learning Content</a:t>
          </a:r>
        </a:p>
      </dgm:t>
    </dgm:pt>
    <dgm:pt modelId="{27BAEE93-AA0C-4011-928F-BE036C632DEF}" type="parTrans" cxnId="{BEF2BF0F-C22C-46B4-971A-A3289220CC69}">
      <dgm:prSet/>
      <dgm:spPr/>
      <dgm:t>
        <a:bodyPr/>
        <a:lstStyle/>
        <a:p>
          <a:endParaRPr lang="en-GB"/>
        </a:p>
      </dgm:t>
    </dgm:pt>
    <dgm:pt modelId="{ED6FE5F1-49FE-444B-8B68-EB2B44A01236}" type="sibTrans" cxnId="{BEF2BF0F-C22C-46B4-971A-A3289220CC69}">
      <dgm:prSet/>
      <dgm:spPr/>
      <dgm:t>
        <a:bodyPr/>
        <a:lstStyle/>
        <a:p>
          <a:endParaRPr lang="en-GB"/>
        </a:p>
      </dgm:t>
    </dgm:pt>
    <dgm:pt modelId="{CCF9F172-905B-4C84-B200-0110BDD2BA8F}">
      <dgm:prSet phldrT="[Text]" custT="1"/>
      <dgm:spPr/>
      <dgm:t>
        <a:bodyPr/>
        <a:lstStyle/>
        <a:p>
          <a:r>
            <a:rPr lang="en-GB" sz="1800"/>
            <a:t>Create learning paths and a quiz based on the identified PETs</a:t>
          </a:r>
        </a:p>
      </dgm:t>
    </dgm:pt>
    <dgm:pt modelId="{344D6336-EAD4-4432-9806-54D9D7D4226B}" type="parTrans" cxnId="{D91921AA-7A4E-4C86-BE90-C9AC8CA0E74E}">
      <dgm:prSet/>
      <dgm:spPr/>
      <dgm:t>
        <a:bodyPr/>
        <a:lstStyle/>
        <a:p>
          <a:endParaRPr lang="en-GB"/>
        </a:p>
      </dgm:t>
    </dgm:pt>
    <dgm:pt modelId="{F5CAB581-C907-4B48-A7F8-823A4D4C3EBE}" type="sibTrans" cxnId="{D91921AA-7A4E-4C86-BE90-C9AC8CA0E74E}">
      <dgm:prSet/>
      <dgm:spPr/>
      <dgm:t>
        <a:bodyPr/>
        <a:lstStyle/>
        <a:p>
          <a:endParaRPr lang="en-GB"/>
        </a:p>
      </dgm:t>
    </dgm:pt>
    <dgm:pt modelId="{40629E03-DAA6-409F-9B21-32CFC0D280E8}">
      <dgm:prSet phldrT="[Text]" custT="1"/>
      <dgm:spPr/>
      <dgm:t>
        <a:bodyPr/>
        <a:lstStyle/>
        <a:p>
          <a:r>
            <a:rPr lang="en-GB" sz="1800"/>
            <a:t>Identify the predominant PETs through a quantitative analysis of existing literature</a:t>
          </a:r>
        </a:p>
      </dgm:t>
    </dgm:pt>
    <dgm:pt modelId="{2E8E5226-F164-4C1F-8668-E820DAD22B28}" type="sibTrans" cxnId="{D9A69391-0BC3-49E4-92BA-1712C4ED0D06}">
      <dgm:prSet/>
      <dgm:spPr/>
      <dgm:t>
        <a:bodyPr/>
        <a:lstStyle/>
        <a:p>
          <a:endParaRPr lang="en-GB"/>
        </a:p>
      </dgm:t>
    </dgm:pt>
    <dgm:pt modelId="{0ABE1855-2387-4361-9529-0DCE1A678361}" type="parTrans" cxnId="{D9A69391-0BC3-49E4-92BA-1712C4ED0D06}">
      <dgm:prSet/>
      <dgm:spPr/>
      <dgm:t>
        <a:bodyPr/>
        <a:lstStyle/>
        <a:p>
          <a:endParaRPr lang="en-GB"/>
        </a:p>
      </dgm:t>
    </dgm:pt>
    <dgm:pt modelId="{22A66CD6-F4FC-46AD-8BB1-6B3763BD8295}" type="pres">
      <dgm:prSet presAssocID="{97A01BD7-747A-4DD2-BA22-12A0C324C34A}" presName="Name0" presStyleCnt="0">
        <dgm:presLayoutVars>
          <dgm:dir/>
          <dgm:resizeHandles val="exact"/>
        </dgm:presLayoutVars>
      </dgm:prSet>
      <dgm:spPr/>
    </dgm:pt>
    <dgm:pt modelId="{7D8C4B51-E334-4E50-B6B4-7BF9CFF67B15}" type="pres">
      <dgm:prSet presAssocID="{A9A33D7F-4B96-4D13-959C-CD302189F548}" presName="parAndChTx" presStyleLbl="node1" presStyleIdx="0" presStyleCnt="3">
        <dgm:presLayoutVars>
          <dgm:bulletEnabled val="1"/>
        </dgm:presLayoutVars>
      </dgm:prSet>
      <dgm:spPr/>
    </dgm:pt>
    <dgm:pt modelId="{DDDE30C4-532E-4CFB-B8C5-11A0749E189F}" type="pres">
      <dgm:prSet presAssocID="{7323BF8F-36E5-41AA-B28C-4C324BFC1855}" presName="parAndChSpace" presStyleCnt="0"/>
      <dgm:spPr/>
    </dgm:pt>
    <dgm:pt modelId="{E34AC934-8132-4345-A5DD-8BF38FDCFBD0}" type="pres">
      <dgm:prSet presAssocID="{0CC6018B-B21C-4A12-BBDD-89F8C7F832BA}" presName="parAndChTx" presStyleLbl="node1" presStyleIdx="1" presStyleCnt="3" custScaleX="123542">
        <dgm:presLayoutVars>
          <dgm:bulletEnabled val="1"/>
        </dgm:presLayoutVars>
      </dgm:prSet>
      <dgm:spPr/>
    </dgm:pt>
    <dgm:pt modelId="{0C68238F-C61F-4171-B7BE-B86602534FDF}" type="pres">
      <dgm:prSet presAssocID="{D42A3A03-9C2E-4062-BF86-9AAF2787C78B}" presName="parAndChSpace" presStyleCnt="0"/>
      <dgm:spPr/>
    </dgm:pt>
    <dgm:pt modelId="{75E7FA43-971D-4FEB-A09D-6386B456CAB8}" type="pres">
      <dgm:prSet presAssocID="{270507D3-B156-4AAC-A030-649C8F0172B9}" presName="parAndChTx" presStyleLbl="node1" presStyleIdx="2" presStyleCnt="3">
        <dgm:presLayoutVars>
          <dgm:bulletEnabled val="1"/>
        </dgm:presLayoutVars>
      </dgm:prSet>
      <dgm:spPr/>
    </dgm:pt>
  </dgm:ptLst>
  <dgm:cxnLst>
    <dgm:cxn modelId="{BEF2BF0F-C22C-46B4-971A-A3289220CC69}" srcId="{97A01BD7-747A-4DD2-BA22-12A0C324C34A}" destId="{270507D3-B156-4AAC-A030-649C8F0172B9}" srcOrd="2" destOrd="0" parTransId="{27BAEE93-AA0C-4011-928F-BE036C632DEF}" sibTransId="{ED6FE5F1-49FE-444B-8B68-EB2B44A01236}"/>
    <dgm:cxn modelId="{3136032A-CF9C-4837-8E16-8FB9D2955391}" type="presOf" srcId="{0CC6018B-B21C-4A12-BBDD-89F8C7F832BA}" destId="{E34AC934-8132-4345-A5DD-8BF38FDCFBD0}" srcOrd="0" destOrd="0" presId="urn:microsoft.com/office/officeart/2005/8/layout/hChevron3"/>
    <dgm:cxn modelId="{D92CDC2C-9105-4B13-9FC8-760052FC82D7}" type="presOf" srcId="{A9A33D7F-4B96-4D13-959C-CD302189F548}" destId="{7D8C4B51-E334-4E50-B6B4-7BF9CFF67B15}" srcOrd="0" destOrd="0" presId="urn:microsoft.com/office/officeart/2005/8/layout/hChevron3"/>
    <dgm:cxn modelId="{A5360D5C-59F6-4598-B1BE-25E5F9EACD48}" srcId="{97A01BD7-747A-4DD2-BA22-12A0C324C34A}" destId="{A9A33D7F-4B96-4D13-959C-CD302189F548}" srcOrd="0" destOrd="0" parTransId="{857AFA5F-5632-49A6-B28B-FDB664AF6E14}" sibTransId="{7323BF8F-36E5-41AA-B28C-4C324BFC1855}"/>
    <dgm:cxn modelId="{5F8DBF62-A511-4C18-ACB8-04D1422051FB}" srcId="{0CC6018B-B21C-4A12-BBDD-89F8C7F832BA}" destId="{12D8959C-6079-4628-AC0C-02E193F009D9}" srcOrd="0" destOrd="0" parTransId="{03AE9A39-900D-4E38-85F6-A38ED63013EC}" sibTransId="{D125F189-643D-4B8E-8846-0770D5F5C551}"/>
    <dgm:cxn modelId="{9E710D50-DA6C-405D-A415-1B5FACC8EB7B}" srcId="{97A01BD7-747A-4DD2-BA22-12A0C324C34A}" destId="{0CC6018B-B21C-4A12-BBDD-89F8C7F832BA}" srcOrd="1" destOrd="0" parTransId="{C342E5A2-0E57-4322-AB15-DDECFE7E9062}" sibTransId="{D42A3A03-9C2E-4062-BF86-9AAF2787C78B}"/>
    <dgm:cxn modelId="{52198059-19A6-4D47-A995-0F3AACF2ABB8}" type="presOf" srcId="{270507D3-B156-4AAC-A030-649C8F0172B9}" destId="{75E7FA43-971D-4FEB-A09D-6386B456CAB8}" srcOrd="0" destOrd="0" presId="urn:microsoft.com/office/officeart/2005/8/layout/hChevron3"/>
    <dgm:cxn modelId="{D9A69391-0BC3-49E4-92BA-1712C4ED0D06}" srcId="{A9A33D7F-4B96-4D13-959C-CD302189F548}" destId="{40629E03-DAA6-409F-9B21-32CFC0D280E8}" srcOrd="0" destOrd="0" parTransId="{0ABE1855-2387-4361-9529-0DCE1A678361}" sibTransId="{2E8E5226-F164-4C1F-8668-E820DAD22B28}"/>
    <dgm:cxn modelId="{C2EC7A99-0FD9-468C-A4E9-777F5C40BD45}" type="presOf" srcId="{97A01BD7-747A-4DD2-BA22-12A0C324C34A}" destId="{22A66CD6-F4FC-46AD-8BB1-6B3763BD8295}" srcOrd="0" destOrd="0" presId="urn:microsoft.com/office/officeart/2005/8/layout/hChevron3"/>
    <dgm:cxn modelId="{D91921AA-7A4E-4C86-BE90-C9AC8CA0E74E}" srcId="{270507D3-B156-4AAC-A030-649C8F0172B9}" destId="{CCF9F172-905B-4C84-B200-0110BDD2BA8F}" srcOrd="0" destOrd="0" parTransId="{344D6336-EAD4-4432-9806-54D9D7D4226B}" sibTransId="{F5CAB581-C907-4B48-A7F8-823A4D4C3EBE}"/>
    <dgm:cxn modelId="{D8703AC4-4749-4152-8707-8A76B90A6C75}" type="presOf" srcId="{40629E03-DAA6-409F-9B21-32CFC0D280E8}" destId="{7D8C4B51-E334-4E50-B6B4-7BF9CFF67B15}" srcOrd="0" destOrd="1" presId="urn:microsoft.com/office/officeart/2005/8/layout/hChevron3"/>
    <dgm:cxn modelId="{94A84FD4-AA73-42A9-B41A-E4F672A76BEE}" type="presOf" srcId="{CCF9F172-905B-4C84-B200-0110BDD2BA8F}" destId="{75E7FA43-971D-4FEB-A09D-6386B456CAB8}" srcOrd="0" destOrd="1" presId="urn:microsoft.com/office/officeart/2005/8/layout/hChevron3"/>
    <dgm:cxn modelId="{F6C0A5D6-DD2F-483B-8390-2C90F7E03F4F}" type="presOf" srcId="{12D8959C-6079-4628-AC0C-02E193F009D9}" destId="{E34AC934-8132-4345-A5DD-8BF38FDCFBD0}" srcOrd="0" destOrd="1" presId="urn:microsoft.com/office/officeart/2005/8/layout/hChevron3"/>
    <dgm:cxn modelId="{8F021A9D-AE18-4B5D-B52C-8D6D3E977CE1}" type="presParOf" srcId="{22A66CD6-F4FC-46AD-8BB1-6B3763BD8295}" destId="{7D8C4B51-E334-4E50-B6B4-7BF9CFF67B15}" srcOrd="0" destOrd="0" presId="urn:microsoft.com/office/officeart/2005/8/layout/hChevron3"/>
    <dgm:cxn modelId="{3FB7D7F8-A265-4F47-90EA-3FEB889050DF}" type="presParOf" srcId="{22A66CD6-F4FC-46AD-8BB1-6B3763BD8295}" destId="{DDDE30C4-532E-4CFB-B8C5-11A0749E189F}" srcOrd="1" destOrd="0" presId="urn:microsoft.com/office/officeart/2005/8/layout/hChevron3"/>
    <dgm:cxn modelId="{BB40962D-6055-4179-94B1-1514D46D4BAF}" type="presParOf" srcId="{22A66CD6-F4FC-46AD-8BB1-6B3763BD8295}" destId="{E34AC934-8132-4345-A5DD-8BF38FDCFBD0}" srcOrd="2" destOrd="0" presId="urn:microsoft.com/office/officeart/2005/8/layout/hChevron3"/>
    <dgm:cxn modelId="{4281CDF5-C692-4E0F-AEFB-19AB7EC16CA4}" type="presParOf" srcId="{22A66CD6-F4FC-46AD-8BB1-6B3763BD8295}" destId="{0C68238F-C61F-4171-B7BE-B86602534FDF}" srcOrd="3" destOrd="0" presId="urn:microsoft.com/office/officeart/2005/8/layout/hChevron3"/>
    <dgm:cxn modelId="{9A0985DC-3FDB-4453-89D6-3314594255EA}" type="presParOf" srcId="{22A66CD6-F4FC-46AD-8BB1-6B3763BD8295}" destId="{75E7FA43-971D-4FEB-A09D-6386B456CAB8}" srcOrd="4" destOrd="0" presId="urn:microsoft.com/office/officeart/2005/8/layout/hChevron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7A01BD7-747A-4DD2-BA22-12A0C324C34A}" type="doc">
      <dgm:prSet loTypeId="urn:microsoft.com/office/officeart/2005/8/layout/hChevron3" loCatId="process" qsTypeId="urn:microsoft.com/office/officeart/2005/8/quickstyle/simple1" qsCatId="simple" csTypeId="urn:microsoft.com/office/officeart/2005/8/colors/colorful4" csCatId="colorful" phldr="1"/>
      <dgm:spPr/>
      <dgm:t>
        <a:bodyPr/>
        <a:lstStyle/>
        <a:p>
          <a:endParaRPr lang="en-GB"/>
        </a:p>
      </dgm:t>
    </dgm:pt>
    <dgm:pt modelId="{A9A33D7F-4B96-4D13-959C-CD302189F548}">
      <dgm:prSet phldrT="[Text]"/>
      <dgm:spPr/>
      <dgm:t>
        <a:bodyPr/>
        <a:lstStyle/>
        <a:p>
          <a:r>
            <a:rPr lang="en-GB" sz="2700"/>
            <a:t>Defining Learning Objectives</a:t>
          </a:r>
        </a:p>
      </dgm:t>
    </dgm:pt>
    <dgm:pt modelId="{857AFA5F-5632-49A6-B28B-FDB664AF6E14}" type="parTrans" cxnId="{A5360D5C-59F6-4598-B1BE-25E5F9EACD48}">
      <dgm:prSet/>
      <dgm:spPr/>
      <dgm:t>
        <a:bodyPr/>
        <a:lstStyle/>
        <a:p>
          <a:endParaRPr lang="en-GB"/>
        </a:p>
      </dgm:t>
    </dgm:pt>
    <dgm:pt modelId="{7323BF8F-36E5-41AA-B28C-4C324BFC1855}" type="sibTrans" cxnId="{A5360D5C-59F6-4598-B1BE-25E5F9EACD48}">
      <dgm:prSet/>
      <dgm:spPr/>
      <dgm:t>
        <a:bodyPr/>
        <a:lstStyle/>
        <a:p>
          <a:endParaRPr lang="en-GB"/>
        </a:p>
      </dgm:t>
    </dgm:pt>
    <dgm:pt modelId="{0CC6018B-B21C-4A12-BBDD-89F8C7F832BA}">
      <dgm:prSet phldrT="[Text]"/>
      <dgm:spPr>
        <a:solidFill>
          <a:srgbClr val="005494"/>
        </a:solidFill>
      </dgm:spPr>
      <dgm:t>
        <a:bodyPr/>
        <a:lstStyle/>
        <a:p>
          <a:r>
            <a:rPr lang="en-GB" sz="2700"/>
            <a:t>Constructing Learning Paths</a:t>
          </a:r>
        </a:p>
      </dgm:t>
    </dgm:pt>
    <dgm:pt modelId="{C342E5A2-0E57-4322-AB15-DDECFE7E9062}" type="parTrans" cxnId="{9E710D50-DA6C-405D-A415-1B5FACC8EB7B}">
      <dgm:prSet/>
      <dgm:spPr/>
      <dgm:t>
        <a:bodyPr/>
        <a:lstStyle/>
        <a:p>
          <a:endParaRPr lang="en-GB"/>
        </a:p>
      </dgm:t>
    </dgm:pt>
    <dgm:pt modelId="{D42A3A03-9C2E-4062-BF86-9AAF2787C78B}" type="sibTrans" cxnId="{9E710D50-DA6C-405D-A415-1B5FACC8EB7B}">
      <dgm:prSet/>
      <dgm:spPr/>
      <dgm:t>
        <a:bodyPr/>
        <a:lstStyle/>
        <a:p>
          <a:endParaRPr lang="en-GB"/>
        </a:p>
      </dgm:t>
    </dgm:pt>
    <dgm:pt modelId="{270507D3-B156-4AAC-A030-649C8F0172B9}">
      <dgm:prSet phldrT="[Text]"/>
      <dgm:spPr/>
      <dgm:t>
        <a:bodyPr/>
        <a:lstStyle/>
        <a:p>
          <a:r>
            <a:rPr lang="en-GB" sz="2700"/>
            <a:t>Developing Quiz </a:t>
          </a:r>
          <a:endParaRPr lang="de-DE" sz="2700"/>
        </a:p>
      </dgm:t>
    </dgm:pt>
    <dgm:pt modelId="{27BAEE93-AA0C-4011-928F-BE036C632DEF}" type="parTrans" cxnId="{BEF2BF0F-C22C-46B4-971A-A3289220CC69}">
      <dgm:prSet/>
      <dgm:spPr/>
      <dgm:t>
        <a:bodyPr/>
        <a:lstStyle/>
        <a:p>
          <a:endParaRPr lang="en-GB"/>
        </a:p>
      </dgm:t>
    </dgm:pt>
    <dgm:pt modelId="{ED6FE5F1-49FE-444B-8B68-EB2B44A01236}" type="sibTrans" cxnId="{BEF2BF0F-C22C-46B4-971A-A3289220CC69}">
      <dgm:prSet/>
      <dgm:spPr/>
      <dgm:t>
        <a:bodyPr/>
        <a:lstStyle/>
        <a:p>
          <a:endParaRPr lang="en-GB"/>
        </a:p>
      </dgm:t>
    </dgm:pt>
    <dgm:pt modelId="{356DF157-218A-4DA2-A09F-07D2F5BD0C4E}" type="pres">
      <dgm:prSet presAssocID="{97A01BD7-747A-4DD2-BA22-12A0C324C34A}" presName="Name0" presStyleCnt="0">
        <dgm:presLayoutVars>
          <dgm:dir/>
          <dgm:resizeHandles val="exact"/>
        </dgm:presLayoutVars>
      </dgm:prSet>
      <dgm:spPr/>
    </dgm:pt>
    <dgm:pt modelId="{805F8418-DF8B-489A-9B4E-F381BFE1093D}" type="pres">
      <dgm:prSet presAssocID="{A9A33D7F-4B96-4D13-959C-CD302189F548}" presName="parTxOnly" presStyleLbl="node1" presStyleIdx="0" presStyleCnt="3">
        <dgm:presLayoutVars>
          <dgm:bulletEnabled val="1"/>
        </dgm:presLayoutVars>
      </dgm:prSet>
      <dgm:spPr/>
    </dgm:pt>
    <dgm:pt modelId="{158A01FB-494C-450E-B896-ADF10FC899A2}" type="pres">
      <dgm:prSet presAssocID="{7323BF8F-36E5-41AA-B28C-4C324BFC1855}" presName="parSpace" presStyleCnt="0"/>
      <dgm:spPr/>
    </dgm:pt>
    <dgm:pt modelId="{B7F0FC72-8652-4CE2-8C86-480A2F50B857}" type="pres">
      <dgm:prSet presAssocID="{0CC6018B-B21C-4A12-BBDD-89F8C7F832BA}" presName="parTxOnly" presStyleLbl="node1" presStyleIdx="1" presStyleCnt="3">
        <dgm:presLayoutVars>
          <dgm:bulletEnabled val="1"/>
        </dgm:presLayoutVars>
      </dgm:prSet>
      <dgm:spPr/>
    </dgm:pt>
    <dgm:pt modelId="{773286F3-8259-4D5B-A864-E83A9DAED4CF}" type="pres">
      <dgm:prSet presAssocID="{D42A3A03-9C2E-4062-BF86-9AAF2787C78B}" presName="parSpace" presStyleCnt="0"/>
      <dgm:spPr/>
    </dgm:pt>
    <dgm:pt modelId="{7FF45D1B-0D93-4555-B267-577F64274BB3}" type="pres">
      <dgm:prSet presAssocID="{270507D3-B156-4AAC-A030-649C8F0172B9}" presName="parTxOnly" presStyleLbl="node1" presStyleIdx="2" presStyleCnt="3">
        <dgm:presLayoutVars>
          <dgm:bulletEnabled val="1"/>
        </dgm:presLayoutVars>
      </dgm:prSet>
      <dgm:spPr/>
    </dgm:pt>
  </dgm:ptLst>
  <dgm:cxnLst>
    <dgm:cxn modelId="{BEF2BF0F-C22C-46B4-971A-A3289220CC69}" srcId="{97A01BD7-747A-4DD2-BA22-12A0C324C34A}" destId="{270507D3-B156-4AAC-A030-649C8F0172B9}" srcOrd="2" destOrd="0" parTransId="{27BAEE93-AA0C-4011-928F-BE036C632DEF}" sibTransId="{ED6FE5F1-49FE-444B-8B68-EB2B44A01236}"/>
    <dgm:cxn modelId="{A5360D5C-59F6-4598-B1BE-25E5F9EACD48}" srcId="{97A01BD7-747A-4DD2-BA22-12A0C324C34A}" destId="{A9A33D7F-4B96-4D13-959C-CD302189F548}" srcOrd="0" destOrd="0" parTransId="{857AFA5F-5632-49A6-B28B-FDB664AF6E14}" sibTransId="{7323BF8F-36E5-41AA-B28C-4C324BFC1855}"/>
    <dgm:cxn modelId="{9E710D50-DA6C-405D-A415-1B5FACC8EB7B}" srcId="{97A01BD7-747A-4DD2-BA22-12A0C324C34A}" destId="{0CC6018B-B21C-4A12-BBDD-89F8C7F832BA}" srcOrd="1" destOrd="0" parTransId="{C342E5A2-0E57-4322-AB15-DDECFE7E9062}" sibTransId="{D42A3A03-9C2E-4062-BF86-9AAF2787C78B}"/>
    <dgm:cxn modelId="{557DE978-2E01-4800-89BB-DF527385CC41}" type="presOf" srcId="{97A01BD7-747A-4DD2-BA22-12A0C324C34A}" destId="{356DF157-218A-4DA2-A09F-07D2F5BD0C4E}" srcOrd="0" destOrd="0" presId="urn:microsoft.com/office/officeart/2005/8/layout/hChevron3"/>
    <dgm:cxn modelId="{E9E6E885-38F8-496D-B56E-C9FE80A54056}" type="presOf" srcId="{0CC6018B-B21C-4A12-BBDD-89F8C7F832BA}" destId="{B7F0FC72-8652-4CE2-8C86-480A2F50B857}" srcOrd="0" destOrd="0" presId="urn:microsoft.com/office/officeart/2005/8/layout/hChevron3"/>
    <dgm:cxn modelId="{39E63B9E-9A7B-4555-9306-8D4CB2EF6BBD}" type="presOf" srcId="{A9A33D7F-4B96-4D13-959C-CD302189F548}" destId="{805F8418-DF8B-489A-9B4E-F381BFE1093D}" srcOrd="0" destOrd="0" presId="urn:microsoft.com/office/officeart/2005/8/layout/hChevron3"/>
    <dgm:cxn modelId="{35C39FD3-3BD1-4885-9082-56EB71578E3B}" type="presOf" srcId="{270507D3-B156-4AAC-A030-649C8F0172B9}" destId="{7FF45D1B-0D93-4555-B267-577F64274BB3}" srcOrd="0" destOrd="0" presId="urn:microsoft.com/office/officeart/2005/8/layout/hChevron3"/>
    <dgm:cxn modelId="{F689B017-F5C6-43A5-939C-CE2BBB7CC485}" type="presParOf" srcId="{356DF157-218A-4DA2-A09F-07D2F5BD0C4E}" destId="{805F8418-DF8B-489A-9B4E-F381BFE1093D}" srcOrd="0" destOrd="0" presId="urn:microsoft.com/office/officeart/2005/8/layout/hChevron3"/>
    <dgm:cxn modelId="{4427F919-DAB6-4873-854B-E21EE91C5D02}" type="presParOf" srcId="{356DF157-218A-4DA2-A09F-07D2F5BD0C4E}" destId="{158A01FB-494C-450E-B896-ADF10FC899A2}" srcOrd="1" destOrd="0" presId="urn:microsoft.com/office/officeart/2005/8/layout/hChevron3"/>
    <dgm:cxn modelId="{BF7BD6A8-5640-470C-A033-BD19F1B6D617}" type="presParOf" srcId="{356DF157-218A-4DA2-A09F-07D2F5BD0C4E}" destId="{B7F0FC72-8652-4CE2-8C86-480A2F50B857}" srcOrd="2" destOrd="0" presId="urn:microsoft.com/office/officeart/2005/8/layout/hChevron3"/>
    <dgm:cxn modelId="{511A07E8-EB8E-4488-B014-207D1A627BC7}" type="presParOf" srcId="{356DF157-218A-4DA2-A09F-07D2F5BD0C4E}" destId="{773286F3-8259-4D5B-A864-E83A9DAED4CF}" srcOrd="3" destOrd="0" presId="urn:microsoft.com/office/officeart/2005/8/layout/hChevron3"/>
    <dgm:cxn modelId="{FB6F1A6B-562F-4B7D-B6E3-E05829D3DB98}" type="presParOf" srcId="{356DF157-218A-4DA2-A09F-07D2F5BD0C4E}" destId="{7FF45D1B-0D93-4555-B267-577F64274BB3}" srcOrd="4"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E4020263-8540-4807-9C1E-B8B1BEA63D9E}" type="doc">
      <dgm:prSet loTypeId="urn:microsoft.com/office/officeart/2009/3/layout/HorizontalOrganizationChart" loCatId="hierarchy" qsTypeId="urn:microsoft.com/office/officeart/2005/8/quickstyle/simple1" qsCatId="simple" csTypeId="urn:microsoft.com/office/officeart/2005/8/colors/colorful3" csCatId="colorful" phldr="1"/>
      <dgm:spPr/>
      <dgm:t>
        <a:bodyPr/>
        <a:lstStyle/>
        <a:p>
          <a:endParaRPr lang="en-GB"/>
        </a:p>
      </dgm:t>
    </dgm:pt>
    <dgm:pt modelId="{C0DA96E0-A3D2-43AC-9C0C-30866B30032E}">
      <dgm:prSet custT="1"/>
      <dgm:spPr/>
      <dgm:t>
        <a:bodyPr/>
        <a:lstStyle/>
        <a:p>
          <a:r>
            <a:rPr lang="en-GB" sz="2000" b="1"/>
            <a:t>The student is able to</a:t>
          </a:r>
        </a:p>
      </dgm:t>
    </dgm:pt>
    <dgm:pt modelId="{79C04185-8143-416D-95E9-83C73453C65F}" type="parTrans" cxnId="{F18AA34E-646B-4841-8B86-F14BE4EEF4CC}">
      <dgm:prSet/>
      <dgm:spPr/>
      <dgm:t>
        <a:bodyPr/>
        <a:lstStyle/>
        <a:p>
          <a:endParaRPr lang="en-GB"/>
        </a:p>
      </dgm:t>
    </dgm:pt>
    <dgm:pt modelId="{921A50FD-AA8B-4241-A5FB-02AD7BFDF8AA}" type="sibTrans" cxnId="{F18AA34E-646B-4841-8B86-F14BE4EEF4CC}">
      <dgm:prSet/>
      <dgm:spPr/>
      <dgm:t>
        <a:bodyPr/>
        <a:lstStyle/>
        <a:p>
          <a:endParaRPr lang="en-GB"/>
        </a:p>
      </dgm:t>
    </dgm:pt>
    <dgm:pt modelId="{85572669-EE35-4432-A000-386E18C7CE03}">
      <dgm:prSet/>
      <dgm:spPr/>
      <dgm:t>
        <a:bodyPr/>
        <a:lstStyle/>
        <a:p>
          <a:r>
            <a:rPr lang="en-GB"/>
            <a:t>list the most predominant PETs in current literature.</a:t>
          </a:r>
        </a:p>
      </dgm:t>
    </dgm:pt>
    <dgm:pt modelId="{6858430F-5DAA-4B35-ABE2-181711855D21}" type="sibTrans" cxnId="{68F555FA-D4AD-4A4C-85F9-E166295E723E}">
      <dgm:prSet/>
      <dgm:spPr/>
      <dgm:t>
        <a:bodyPr/>
        <a:lstStyle/>
        <a:p>
          <a:endParaRPr lang="en-GB"/>
        </a:p>
      </dgm:t>
    </dgm:pt>
    <dgm:pt modelId="{535F12D3-6288-4062-89C9-91F7FA7FC56F}" type="parTrans" cxnId="{68F555FA-D4AD-4A4C-85F9-E166295E723E}">
      <dgm:prSet/>
      <dgm:spPr/>
      <dgm:t>
        <a:bodyPr/>
        <a:lstStyle/>
        <a:p>
          <a:endParaRPr lang="en-GB"/>
        </a:p>
      </dgm:t>
    </dgm:pt>
    <dgm:pt modelId="{09CE60AF-DB50-49CD-BF85-278B67453B9B}">
      <dgm:prSet/>
      <dgm:spPr/>
      <dgm:t>
        <a:bodyPr/>
        <a:lstStyle/>
        <a:p>
          <a:r>
            <a:rPr lang="en-GB"/>
            <a:t>explain the features and characteristics of the selected PETs.</a:t>
          </a:r>
        </a:p>
      </dgm:t>
    </dgm:pt>
    <dgm:pt modelId="{999DA556-4082-4FB0-8B01-2C9D0B9F5325}" type="sibTrans" cxnId="{1B1A6BEE-FFE5-4859-AA4E-F8F5D9CBDCC0}">
      <dgm:prSet/>
      <dgm:spPr/>
      <dgm:t>
        <a:bodyPr/>
        <a:lstStyle/>
        <a:p>
          <a:endParaRPr lang="en-GB"/>
        </a:p>
      </dgm:t>
    </dgm:pt>
    <dgm:pt modelId="{792D05F9-50D0-4A1A-9F1E-D0B95BCCEBF9}" type="parTrans" cxnId="{1B1A6BEE-FFE5-4859-AA4E-F8F5D9CBDCC0}">
      <dgm:prSet/>
      <dgm:spPr/>
      <dgm:t>
        <a:bodyPr/>
        <a:lstStyle/>
        <a:p>
          <a:endParaRPr lang="en-GB"/>
        </a:p>
      </dgm:t>
    </dgm:pt>
    <dgm:pt modelId="{4349B849-6AB1-4673-A3C9-6CE7097B75DB}">
      <dgm:prSet/>
      <dgm:spPr/>
      <dgm:t>
        <a:bodyPr/>
        <a:lstStyle/>
        <a:p>
          <a:r>
            <a:rPr lang="en-GB"/>
            <a:t>describe the benefits and challenges of the selected PETs.</a:t>
          </a:r>
        </a:p>
      </dgm:t>
    </dgm:pt>
    <dgm:pt modelId="{0C92FD28-1AE5-452D-8B4F-EF4C5606C58C}" type="sibTrans" cxnId="{EBFEDCFD-0B41-4A2F-BDB8-73E2E91E9C1B}">
      <dgm:prSet/>
      <dgm:spPr/>
      <dgm:t>
        <a:bodyPr/>
        <a:lstStyle/>
        <a:p>
          <a:endParaRPr lang="en-GB"/>
        </a:p>
      </dgm:t>
    </dgm:pt>
    <dgm:pt modelId="{AEF0A44F-1A73-4724-8633-486509C6BD73}" type="parTrans" cxnId="{EBFEDCFD-0B41-4A2F-BDB8-73E2E91E9C1B}">
      <dgm:prSet/>
      <dgm:spPr/>
      <dgm:t>
        <a:bodyPr/>
        <a:lstStyle/>
        <a:p>
          <a:endParaRPr lang="en-GB"/>
        </a:p>
      </dgm:t>
    </dgm:pt>
    <dgm:pt modelId="{E8587379-046C-44B9-A774-1C8D63D78FC1}">
      <dgm:prSet/>
      <dgm:spPr/>
      <dgm:t>
        <a:bodyPr/>
        <a:lstStyle/>
        <a:p>
          <a:r>
            <a:rPr lang="en-GB"/>
            <a:t>describe the applications and use cases of the selected PETs.</a:t>
          </a:r>
        </a:p>
      </dgm:t>
    </dgm:pt>
    <dgm:pt modelId="{CF57ED19-3892-403C-8C59-9CEF8E56177C}" type="sibTrans" cxnId="{F45850A2-EEC6-4E30-A0C4-2993B0D4C5D1}">
      <dgm:prSet/>
      <dgm:spPr/>
      <dgm:t>
        <a:bodyPr/>
        <a:lstStyle/>
        <a:p>
          <a:endParaRPr lang="en-GB"/>
        </a:p>
      </dgm:t>
    </dgm:pt>
    <dgm:pt modelId="{36D54538-AE20-4133-8F65-DE0820983331}" type="parTrans" cxnId="{F45850A2-EEC6-4E30-A0C4-2993B0D4C5D1}">
      <dgm:prSet/>
      <dgm:spPr/>
      <dgm:t>
        <a:bodyPr/>
        <a:lstStyle/>
        <a:p>
          <a:endParaRPr lang="en-GB"/>
        </a:p>
      </dgm:t>
    </dgm:pt>
    <dgm:pt modelId="{5C86ECFD-27A8-49BC-99B2-2C23B68F40C8}">
      <dgm:prSet/>
      <dgm:spPr/>
      <dgm:t>
        <a:bodyPr/>
        <a:lstStyle/>
        <a:p>
          <a:r>
            <a:rPr lang="en-GB"/>
            <a:t>distinguish between PETs and determine which of them is best suited for a particular problem.</a:t>
          </a:r>
        </a:p>
      </dgm:t>
    </dgm:pt>
    <dgm:pt modelId="{EEF98537-4A20-42D2-A45A-D842064C980A}" type="sibTrans" cxnId="{1ED06E17-263F-444A-8E86-EB6A14F38F3C}">
      <dgm:prSet/>
      <dgm:spPr/>
      <dgm:t>
        <a:bodyPr/>
        <a:lstStyle/>
        <a:p>
          <a:endParaRPr lang="en-GB"/>
        </a:p>
      </dgm:t>
    </dgm:pt>
    <dgm:pt modelId="{E03A2A45-9413-47CB-B962-932A598FD2C6}" type="parTrans" cxnId="{1ED06E17-263F-444A-8E86-EB6A14F38F3C}">
      <dgm:prSet/>
      <dgm:spPr/>
      <dgm:t>
        <a:bodyPr/>
        <a:lstStyle/>
        <a:p>
          <a:endParaRPr lang="en-GB"/>
        </a:p>
      </dgm:t>
    </dgm:pt>
    <dgm:pt modelId="{5AD536AA-A272-4556-BD39-970C5C6A5E51}">
      <dgm:prSet/>
      <dgm:spPr/>
      <dgm:t>
        <a:bodyPr/>
        <a:lstStyle/>
        <a:p>
          <a:r>
            <a:rPr lang="en-GB"/>
            <a:t>state two successful implementations for each PET and an example where a privacy breach occurred that could have been prevented by a successful PET implementation.</a:t>
          </a:r>
        </a:p>
      </dgm:t>
    </dgm:pt>
    <dgm:pt modelId="{9E1BE84D-2802-447E-8A9B-090A4B4AB7BF}" type="sibTrans" cxnId="{EDEC12DF-8883-45D6-992E-150DB51865F5}">
      <dgm:prSet/>
      <dgm:spPr/>
      <dgm:t>
        <a:bodyPr/>
        <a:lstStyle/>
        <a:p>
          <a:endParaRPr lang="en-GB"/>
        </a:p>
      </dgm:t>
    </dgm:pt>
    <dgm:pt modelId="{C6D8443E-24E7-43C5-8ABE-8C22503DA4A0}" type="parTrans" cxnId="{EDEC12DF-8883-45D6-992E-150DB51865F5}">
      <dgm:prSet/>
      <dgm:spPr/>
      <dgm:t>
        <a:bodyPr/>
        <a:lstStyle/>
        <a:p>
          <a:endParaRPr lang="en-GB"/>
        </a:p>
      </dgm:t>
    </dgm:pt>
    <dgm:pt modelId="{C53DC323-115B-4314-85C9-87629671E6F2}" type="pres">
      <dgm:prSet presAssocID="{E4020263-8540-4807-9C1E-B8B1BEA63D9E}" presName="hierChild1" presStyleCnt="0">
        <dgm:presLayoutVars>
          <dgm:orgChart val="1"/>
          <dgm:chPref val="1"/>
          <dgm:dir/>
          <dgm:animOne val="branch"/>
          <dgm:animLvl val="lvl"/>
          <dgm:resizeHandles/>
        </dgm:presLayoutVars>
      </dgm:prSet>
      <dgm:spPr/>
    </dgm:pt>
    <dgm:pt modelId="{EBFD9193-D985-4CBB-8230-E4E8AC0253CD}" type="pres">
      <dgm:prSet presAssocID="{C0DA96E0-A3D2-43AC-9C0C-30866B30032E}" presName="hierRoot1" presStyleCnt="0">
        <dgm:presLayoutVars>
          <dgm:hierBranch val="init"/>
        </dgm:presLayoutVars>
      </dgm:prSet>
      <dgm:spPr/>
    </dgm:pt>
    <dgm:pt modelId="{3EB3E699-3D70-4C54-AB45-81CBBD1CCA17}" type="pres">
      <dgm:prSet presAssocID="{C0DA96E0-A3D2-43AC-9C0C-30866B30032E}" presName="rootComposite1" presStyleCnt="0"/>
      <dgm:spPr/>
    </dgm:pt>
    <dgm:pt modelId="{C9964D72-3BB0-4DB5-B445-F14572E5190B}" type="pres">
      <dgm:prSet presAssocID="{C0DA96E0-A3D2-43AC-9C0C-30866B30032E}" presName="rootText1" presStyleLbl="node0" presStyleIdx="0" presStyleCnt="1" custScaleX="130134" custScaleY="200592">
        <dgm:presLayoutVars>
          <dgm:chPref val="3"/>
        </dgm:presLayoutVars>
      </dgm:prSet>
      <dgm:spPr/>
    </dgm:pt>
    <dgm:pt modelId="{1644F505-0A65-429E-8CA6-4E2DC630D63E}" type="pres">
      <dgm:prSet presAssocID="{C0DA96E0-A3D2-43AC-9C0C-30866B30032E}" presName="rootConnector1" presStyleLbl="node1" presStyleIdx="0" presStyleCnt="0"/>
      <dgm:spPr/>
    </dgm:pt>
    <dgm:pt modelId="{E3BD16BD-8D66-4CE9-8D80-1430933AF626}" type="pres">
      <dgm:prSet presAssocID="{C0DA96E0-A3D2-43AC-9C0C-30866B30032E}" presName="hierChild2" presStyleCnt="0"/>
      <dgm:spPr/>
    </dgm:pt>
    <dgm:pt modelId="{EBA37CF9-FBCD-4118-B236-3F0B989F7E4E}" type="pres">
      <dgm:prSet presAssocID="{535F12D3-6288-4062-89C9-91F7FA7FC56F}" presName="Name64" presStyleLbl="parChTrans1D2" presStyleIdx="0" presStyleCnt="6"/>
      <dgm:spPr/>
    </dgm:pt>
    <dgm:pt modelId="{38FEC949-3B6C-4313-B8A6-A8BBB5E4F8C9}" type="pres">
      <dgm:prSet presAssocID="{85572669-EE35-4432-A000-386E18C7CE03}" presName="hierRoot2" presStyleCnt="0">
        <dgm:presLayoutVars>
          <dgm:hierBranch val="init"/>
        </dgm:presLayoutVars>
      </dgm:prSet>
      <dgm:spPr/>
    </dgm:pt>
    <dgm:pt modelId="{A5708F22-6855-486B-842C-F1B833D3F35D}" type="pres">
      <dgm:prSet presAssocID="{85572669-EE35-4432-A000-386E18C7CE03}" presName="rootComposite" presStyleCnt="0"/>
      <dgm:spPr/>
    </dgm:pt>
    <dgm:pt modelId="{D7F0B565-036A-4F0D-B266-5DAF75E2E166}" type="pres">
      <dgm:prSet presAssocID="{85572669-EE35-4432-A000-386E18C7CE03}" presName="rootText" presStyleLbl="node2" presStyleIdx="0" presStyleCnt="6" custScaleX="192947" custLinFactNeighborY="-4609">
        <dgm:presLayoutVars>
          <dgm:chPref val="3"/>
        </dgm:presLayoutVars>
      </dgm:prSet>
      <dgm:spPr/>
    </dgm:pt>
    <dgm:pt modelId="{27873C89-CB09-48E5-B8C6-705FA782B384}" type="pres">
      <dgm:prSet presAssocID="{85572669-EE35-4432-A000-386E18C7CE03}" presName="rootConnector" presStyleLbl="node2" presStyleIdx="0" presStyleCnt="6"/>
      <dgm:spPr/>
    </dgm:pt>
    <dgm:pt modelId="{05C3ABFD-ADD4-4512-830A-380C98904A77}" type="pres">
      <dgm:prSet presAssocID="{85572669-EE35-4432-A000-386E18C7CE03}" presName="hierChild4" presStyleCnt="0"/>
      <dgm:spPr/>
    </dgm:pt>
    <dgm:pt modelId="{7BD0424A-33F0-44CB-A24C-1438D502C70D}" type="pres">
      <dgm:prSet presAssocID="{85572669-EE35-4432-A000-386E18C7CE03}" presName="hierChild5" presStyleCnt="0"/>
      <dgm:spPr/>
    </dgm:pt>
    <dgm:pt modelId="{B7C69EB3-F4EF-49E2-8066-2A295701C4CE}" type="pres">
      <dgm:prSet presAssocID="{792D05F9-50D0-4A1A-9F1E-D0B95BCCEBF9}" presName="Name64" presStyleLbl="parChTrans1D2" presStyleIdx="1" presStyleCnt="6"/>
      <dgm:spPr/>
    </dgm:pt>
    <dgm:pt modelId="{A8899A6E-4299-4B32-A91B-52E7DE1EF97D}" type="pres">
      <dgm:prSet presAssocID="{09CE60AF-DB50-49CD-BF85-278B67453B9B}" presName="hierRoot2" presStyleCnt="0">
        <dgm:presLayoutVars>
          <dgm:hierBranch val="init"/>
        </dgm:presLayoutVars>
      </dgm:prSet>
      <dgm:spPr/>
    </dgm:pt>
    <dgm:pt modelId="{16B8B15D-FB10-471F-84FE-C5ED8C149CFB}" type="pres">
      <dgm:prSet presAssocID="{09CE60AF-DB50-49CD-BF85-278B67453B9B}" presName="rootComposite" presStyleCnt="0"/>
      <dgm:spPr/>
    </dgm:pt>
    <dgm:pt modelId="{B3F7B87F-168F-4A3E-BFDF-2D84A7639103}" type="pres">
      <dgm:prSet presAssocID="{09CE60AF-DB50-49CD-BF85-278B67453B9B}" presName="rootText" presStyleLbl="node2" presStyleIdx="1" presStyleCnt="6" custScaleX="192947">
        <dgm:presLayoutVars>
          <dgm:chPref val="3"/>
        </dgm:presLayoutVars>
      </dgm:prSet>
      <dgm:spPr/>
    </dgm:pt>
    <dgm:pt modelId="{2D47F194-24C3-43AD-921B-0F8F19E3159A}" type="pres">
      <dgm:prSet presAssocID="{09CE60AF-DB50-49CD-BF85-278B67453B9B}" presName="rootConnector" presStyleLbl="node2" presStyleIdx="1" presStyleCnt="6"/>
      <dgm:spPr/>
    </dgm:pt>
    <dgm:pt modelId="{90E31E0C-D7B3-46C4-9A50-ECD56B058D8E}" type="pres">
      <dgm:prSet presAssocID="{09CE60AF-DB50-49CD-BF85-278B67453B9B}" presName="hierChild4" presStyleCnt="0"/>
      <dgm:spPr/>
    </dgm:pt>
    <dgm:pt modelId="{1E319258-EF87-4B8F-923E-2B18252149CE}" type="pres">
      <dgm:prSet presAssocID="{09CE60AF-DB50-49CD-BF85-278B67453B9B}" presName="hierChild5" presStyleCnt="0"/>
      <dgm:spPr/>
    </dgm:pt>
    <dgm:pt modelId="{C2C27FB8-4F10-4092-A137-12422DD1F53A}" type="pres">
      <dgm:prSet presAssocID="{AEF0A44F-1A73-4724-8633-486509C6BD73}" presName="Name64" presStyleLbl="parChTrans1D2" presStyleIdx="2" presStyleCnt="6"/>
      <dgm:spPr/>
    </dgm:pt>
    <dgm:pt modelId="{20EA5B70-8285-4F92-A0E3-82E98453F0FC}" type="pres">
      <dgm:prSet presAssocID="{4349B849-6AB1-4673-A3C9-6CE7097B75DB}" presName="hierRoot2" presStyleCnt="0">
        <dgm:presLayoutVars>
          <dgm:hierBranch val="init"/>
        </dgm:presLayoutVars>
      </dgm:prSet>
      <dgm:spPr/>
    </dgm:pt>
    <dgm:pt modelId="{EB127A78-9029-4B27-B556-1A4CD667DE65}" type="pres">
      <dgm:prSet presAssocID="{4349B849-6AB1-4673-A3C9-6CE7097B75DB}" presName="rootComposite" presStyleCnt="0"/>
      <dgm:spPr/>
    </dgm:pt>
    <dgm:pt modelId="{1D79CF4D-7E19-42D8-B5F9-94AF9F19DA43}" type="pres">
      <dgm:prSet presAssocID="{4349B849-6AB1-4673-A3C9-6CE7097B75DB}" presName="rootText" presStyleLbl="node2" presStyleIdx="2" presStyleCnt="6" custScaleX="192947">
        <dgm:presLayoutVars>
          <dgm:chPref val="3"/>
        </dgm:presLayoutVars>
      </dgm:prSet>
      <dgm:spPr/>
    </dgm:pt>
    <dgm:pt modelId="{DCE7554F-3658-4822-A73D-9BD4928A16B1}" type="pres">
      <dgm:prSet presAssocID="{4349B849-6AB1-4673-A3C9-6CE7097B75DB}" presName="rootConnector" presStyleLbl="node2" presStyleIdx="2" presStyleCnt="6"/>
      <dgm:spPr/>
    </dgm:pt>
    <dgm:pt modelId="{53EF65CD-03EB-4588-9D63-C43DA0262672}" type="pres">
      <dgm:prSet presAssocID="{4349B849-6AB1-4673-A3C9-6CE7097B75DB}" presName="hierChild4" presStyleCnt="0"/>
      <dgm:spPr/>
    </dgm:pt>
    <dgm:pt modelId="{0704C7D4-2CEC-4712-A0BB-A1609A3B8707}" type="pres">
      <dgm:prSet presAssocID="{4349B849-6AB1-4673-A3C9-6CE7097B75DB}" presName="hierChild5" presStyleCnt="0"/>
      <dgm:spPr/>
    </dgm:pt>
    <dgm:pt modelId="{221E0BF1-1088-4B5B-9DCC-5F7CF4FC797B}" type="pres">
      <dgm:prSet presAssocID="{36D54538-AE20-4133-8F65-DE0820983331}" presName="Name64" presStyleLbl="parChTrans1D2" presStyleIdx="3" presStyleCnt="6"/>
      <dgm:spPr/>
    </dgm:pt>
    <dgm:pt modelId="{E74DF5E8-A199-4EA5-BAF2-2E4BBB0F9931}" type="pres">
      <dgm:prSet presAssocID="{E8587379-046C-44B9-A774-1C8D63D78FC1}" presName="hierRoot2" presStyleCnt="0">
        <dgm:presLayoutVars>
          <dgm:hierBranch val="init"/>
        </dgm:presLayoutVars>
      </dgm:prSet>
      <dgm:spPr/>
    </dgm:pt>
    <dgm:pt modelId="{8F2CAB1F-91CF-4CD2-AD11-327966607D10}" type="pres">
      <dgm:prSet presAssocID="{E8587379-046C-44B9-A774-1C8D63D78FC1}" presName="rootComposite" presStyleCnt="0"/>
      <dgm:spPr/>
    </dgm:pt>
    <dgm:pt modelId="{F5E936B3-3FA2-494D-ABD4-F8B6BBF994FF}" type="pres">
      <dgm:prSet presAssocID="{E8587379-046C-44B9-A774-1C8D63D78FC1}" presName="rootText" presStyleLbl="node2" presStyleIdx="3" presStyleCnt="6" custScaleX="192947">
        <dgm:presLayoutVars>
          <dgm:chPref val="3"/>
        </dgm:presLayoutVars>
      </dgm:prSet>
      <dgm:spPr/>
    </dgm:pt>
    <dgm:pt modelId="{09E9624F-05D4-4475-B7C1-06A8D566AE71}" type="pres">
      <dgm:prSet presAssocID="{E8587379-046C-44B9-A774-1C8D63D78FC1}" presName="rootConnector" presStyleLbl="node2" presStyleIdx="3" presStyleCnt="6"/>
      <dgm:spPr/>
    </dgm:pt>
    <dgm:pt modelId="{7361E17D-36CD-4799-AF04-6431D6B0B69C}" type="pres">
      <dgm:prSet presAssocID="{E8587379-046C-44B9-A774-1C8D63D78FC1}" presName="hierChild4" presStyleCnt="0"/>
      <dgm:spPr/>
    </dgm:pt>
    <dgm:pt modelId="{BAF42CDE-7F40-4A20-AFCF-F8A729B168F6}" type="pres">
      <dgm:prSet presAssocID="{E8587379-046C-44B9-A774-1C8D63D78FC1}" presName="hierChild5" presStyleCnt="0"/>
      <dgm:spPr/>
    </dgm:pt>
    <dgm:pt modelId="{3954FE83-44B5-4085-8D25-27BB17462719}" type="pres">
      <dgm:prSet presAssocID="{E03A2A45-9413-47CB-B962-932A598FD2C6}" presName="Name64" presStyleLbl="parChTrans1D2" presStyleIdx="4" presStyleCnt="6"/>
      <dgm:spPr/>
    </dgm:pt>
    <dgm:pt modelId="{326A94E0-9706-488D-8875-724E27EFD055}" type="pres">
      <dgm:prSet presAssocID="{5C86ECFD-27A8-49BC-99B2-2C23B68F40C8}" presName="hierRoot2" presStyleCnt="0">
        <dgm:presLayoutVars>
          <dgm:hierBranch val="init"/>
        </dgm:presLayoutVars>
      </dgm:prSet>
      <dgm:spPr/>
    </dgm:pt>
    <dgm:pt modelId="{673F13D5-2C6C-49AE-B056-85024A80AE04}" type="pres">
      <dgm:prSet presAssocID="{5C86ECFD-27A8-49BC-99B2-2C23B68F40C8}" presName="rootComposite" presStyleCnt="0"/>
      <dgm:spPr/>
    </dgm:pt>
    <dgm:pt modelId="{EEAE5DDF-6748-43AC-9B0D-75145DB026E8}" type="pres">
      <dgm:prSet presAssocID="{5C86ECFD-27A8-49BC-99B2-2C23B68F40C8}" presName="rootText" presStyleLbl="node2" presStyleIdx="4" presStyleCnt="6" custScaleX="192947">
        <dgm:presLayoutVars>
          <dgm:chPref val="3"/>
        </dgm:presLayoutVars>
      </dgm:prSet>
      <dgm:spPr/>
    </dgm:pt>
    <dgm:pt modelId="{3AD6BB66-CFA0-487F-9EB4-3050EE53D672}" type="pres">
      <dgm:prSet presAssocID="{5C86ECFD-27A8-49BC-99B2-2C23B68F40C8}" presName="rootConnector" presStyleLbl="node2" presStyleIdx="4" presStyleCnt="6"/>
      <dgm:spPr/>
    </dgm:pt>
    <dgm:pt modelId="{4860ED30-AC44-4A23-A582-0F99D6AD0A42}" type="pres">
      <dgm:prSet presAssocID="{5C86ECFD-27A8-49BC-99B2-2C23B68F40C8}" presName="hierChild4" presStyleCnt="0"/>
      <dgm:spPr/>
    </dgm:pt>
    <dgm:pt modelId="{015AC173-0A01-4F33-BE5F-06BEE75E3E3F}" type="pres">
      <dgm:prSet presAssocID="{5C86ECFD-27A8-49BC-99B2-2C23B68F40C8}" presName="hierChild5" presStyleCnt="0"/>
      <dgm:spPr/>
    </dgm:pt>
    <dgm:pt modelId="{1F96D843-20D0-40EB-8E92-8A0BF8CB2EDC}" type="pres">
      <dgm:prSet presAssocID="{C6D8443E-24E7-43C5-8ABE-8C22503DA4A0}" presName="Name64" presStyleLbl="parChTrans1D2" presStyleIdx="5" presStyleCnt="6"/>
      <dgm:spPr/>
    </dgm:pt>
    <dgm:pt modelId="{90CEB966-6555-4501-9B13-F718DA4B970E}" type="pres">
      <dgm:prSet presAssocID="{5AD536AA-A272-4556-BD39-970C5C6A5E51}" presName="hierRoot2" presStyleCnt="0">
        <dgm:presLayoutVars>
          <dgm:hierBranch val="init"/>
        </dgm:presLayoutVars>
      </dgm:prSet>
      <dgm:spPr/>
    </dgm:pt>
    <dgm:pt modelId="{6479179A-7271-4720-A596-85077717A961}" type="pres">
      <dgm:prSet presAssocID="{5AD536AA-A272-4556-BD39-970C5C6A5E51}" presName="rootComposite" presStyleCnt="0"/>
      <dgm:spPr/>
    </dgm:pt>
    <dgm:pt modelId="{9A41DE96-EB64-4EF3-BE78-36D49A2B88E5}" type="pres">
      <dgm:prSet presAssocID="{5AD536AA-A272-4556-BD39-970C5C6A5E51}" presName="rootText" presStyleLbl="node2" presStyleIdx="5" presStyleCnt="6" custScaleX="192947">
        <dgm:presLayoutVars>
          <dgm:chPref val="3"/>
        </dgm:presLayoutVars>
      </dgm:prSet>
      <dgm:spPr/>
    </dgm:pt>
    <dgm:pt modelId="{1E09E767-CE2B-473A-A03C-3FF952545E51}" type="pres">
      <dgm:prSet presAssocID="{5AD536AA-A272-4556-BD39-970C5C6A5E51}" presName="rootConnector" presStyleLbl="node2" presStyleIdx="5" presStyleCnt="6"/>
      <dgm:spPr/>
    </dgm:pt>
    <dgm:pt modelId="{F3CD673A-8E21-4E7F-8688-888D235064D9}" type="pres">
      <dgm:prSet presAssocID="{5AD536AA-A272-4556-BD39-970C5C6A5E51}" presName="hierChild4" presStyleCnt="0"/>
      <dgm:spPr/>
    </dgm:pt>
    <dgm:pt modelId="{ADD89B29-10BA-4644-AFA1-1CB0AD25FB2C}" type="pres">
      <dgm:prSet presAssocID="{5AD536AA-A272-4556-BD39-970C5C6A5E51}" presName="hierChild5" presStyleCnt="0"/>
      <dgm:spPr/>
    </dgm:pt>
    <dgm:pt modelId="{E3CF6391-4177-4B37-92C2-85329C453FE7}" type="pres">
      <dgm:prSet presAssocID="{C0DA96E0-A3D2-43AC-9C0C-30866B30032E}" presName="hierChild3" presStyleCnt="0"/>
      <dgm:spPr/>
    </dgm:pt>
  </dgm:ptLst>
  <dgm:cxnLst>
    <dgm:cxn modelId="{1ED06E17-263F-444A-8E86-EB6A14F38F3C}" srcId="{C0DA96E0-A3D2-43AC-9C0C-30866B30032E}" destId="{5C86ECFD-27A8-49BC-99B2-2C23B68F40C8}" srcOrd="4" destOrd="0" parTransId="{E03A2A45-9413-47CB-B962-932A598FD2C6}" sibTransId="{EEF98537-4A20-42D2-A45A-D842064C980A}"/>
    <dgm:cxn modelId="{67264623-1173-4AD9-82F3-499E09A82ECB}" type="presOf" srcId="{C0DA96E0-A3D2-43AC-9C0C-30866B30032E}" destId="{C9964D72-3BB0-4DB5-B445-F14572E5190B}" srcOrd="0" destOrd="0" presId="urn:microsoft.com/office/officeart/2009/3/layout/HorizontalOrganizationChart"/>
    <dgm:cxn modelId="{EB3D062A-90FF-4B8B-BCC4-157A924C46D1}" type="presOf" srcId="{85572669-EE35-4432-A000-386E18C7CE03}" destId="{D7F0B565-036A-4F0D-B266-5DAF75E2E166}" srcOrd="0" destOrd="0" presId="urn:microsoft.com/office/officeart/2009/3/layout/HorizontalOrganizationChart"/>
    <dgm:cxn modelId="{995EB33A-FF55-4447-8230-95388BD76538}" type="presOf" srcId="{C0DA96E0-A3D2-43AC-9C0C-30866B30032E}" destId="{1644F505-0A65-429E-8CA6-4E2DC630D63E}" srcOrd="1" destOrd="0" presId="urn:microsoft.com/office/officeart/2009/3/layout/HorizontalOrganizationChart"/>
    <dgm:cxn modelId="{3CE69B5C-E5B1-47A8-861B-B5D21A72BF0E}" type="presOf" srcId="{535F12D3-6288-4062-89C9-91F7FA7FC56F}" destId="{EBA37CF9-FBCD-4118-B236-3F0B989F7E4E}" srcOrd="0" destOrd="0" presId="urn:microsoft.com/office/officeart/2009/3/layout/HorizontalOrganizationChart"/>
    <dgm:cxn modelId="{6C388B5D-BC6D-4EC4-8DD7-CAAC0CBF3452}" type="presOf" srcId="{4349B849-6AB1-4673-A3C9-6CE7097B75DB}" destId="{DCE7554F-3658-4822-A73D-9BD4928A16B1}" srcOrd="1" destOrd="0" presId="urn:microsoft.com/office/officeart/2009/3/layout/HorizontalOrganizationChart"/>
    <dgm:cxn modelId="{157FA860-1E0B-4097-B5B1-9DA20D562753}" type="presOf" srcId="{36D54538-AE20-4133-8F65-DE0820983331}" destId="{221E0BF1-1088-4B5B-9DCC-5F7CF4FC797B}" srcOrd="0" destOrd="0" presId="urn:microsoft.com/office/officeart/2009/3/layout/HorizontalOrganizationChart"/>
    <dgm:cxn modelId="{BFA4A663-7877-4DF6-9C74-C4DE903445FF}" type="presOf" srcId="{09CE60AF-DB50-49CD-BF85-278B67453B9B}" destId="{B3F7B87F-168F-4A3E-BFDF-2D84A7639103}" srcOrd="0" destOrd="0" presId="urn:microsoft.com/office/officeart/2009/3/layout/HorizontalOrganizationChart"/>
    <dgm:cxn modelId="{7EC3066D-A514-466A-8B56-1E9DC342DABF}" type="presOf" srcId="{09CE60AF-DB50-49CD-BF85-278B67453B9B}" destId="{2D47F194-24C3-43AD-921B-0F8F19E3159A}" srcOrd="1" destOrd="0" presId="urn:microsoft.com/office/officeart/2009/3/layout/HorizontalOrganizationChart"/>
    <dgm:cxn modelId="{F18AA34E-646B-4841-8B86-F14BE4EEF4CC}" srcId="{E4020263-8540-4807-9C1E-B8B1BEA63D9E}" destId="{C0DA96E0-A3D2-43AC-9C0C-30866B30032E}" srcOrd="0" destOrd="0" parTransId="{79C04185-8143-416D-95E9-83C73453C65F}" sibTransId="{921A50FD-AA8B-4241-A5FB-02AD7BFDF8AA}"/>
    <dgm:cxn modelId="{D0988070-5DC5-4AFE-A99B-67D1C8E24E19}" type="presOf" srcId="{E8587379-046C-44B9-A774-1C8D63D78FC1}" destId="{09E9624F-05D4-4475-B7C1-06A8D566AE71}" srcOrd="1" destOrd="0" presId="urn:microsoft.com/office/officeart/2009/3/layout/HorizontalOrganizationChart"/>
    <dgm:cxn modelId="{3CFB2D52-6315-42C6-A08F-F38850E0E68F}" type="presOf" srcId="{4349B849-6AB1-4673-A3C9-6CE7097B75DB}" destId="{1D79CF4D-7E19-42D8-B5F9-94AF9F19DA43}" srcOrd="0" destOrd="0" presId="urn:microsoft.com/office/officeart/2009/3/layout/HorizontalOrganizationChart"/>
    <dgm:cxn modelId="{F0112653-7673-43A0-86E7-D5EC362B7664}" type="presOf" srcId="{5C86ECFD-27A8-49BC-99B2-2C23B68F40C8}" destId="{3AD6BB66-CFA0-487F-9EB4-3050EE53D672}" srcOrd="1" destOrd="0" presId="urn:microsoft.com/office/officeart/2009/3/layout/HorizontalOrganizationChart"/>
    <dgm:cxn modelId="{7FCDDF54-8B3E-4E1D-BDB5-5CA9F5031D32}" type="presOf" srcId="{85572669-EE35-4432-A000-386E18C7CE03}" destId="{27873C89-CB09-48E5-B8C6-705FA782B384}" srcOrd="1" destOrd="0" presId="urn:microsoft.com/office/officeart/2009/3/layout/HorizontalOrganizationChart"/>
    <dgm:cxn modelId="{66BCF777-5A16-4422-935A-61FA61168D56}" type="presOf" srcId="{C6D8443E-24E7-43C5-8ABE-8C22503DA4A0}" destId="{1F96D843-20D0-40EB-8E92-8A0BF8CB2EDC}" srcOrd="0" destOrd="0" presId="urn:microsoft.com/office/officeart/2009/3/layout/HorizontalOrganizationChart"/>
    <dgm:cxn modelId="{F43CD097-11A8-462B-A571-319BC46DC902}" type="presOf" srcId="{E03A2A45-9413-47CB-B962-932A598FD2C6}" destId="{3954FE83-44B5-4085-8D25-27BB17462719}" srcOrd="0" destOrd="0" presId="urn:microsoft.com/office/officeart/2009/3/layout/HorizontalOrganizationChart"/>
    <dgm:cxn modelId="{0C86FE9A-4FB7-4F7D-B4DB-DAFE6D6626B5}" type="presOf" srcId="{E4020263-8540-4807-9C1E-B8B1BEA63D9E}" destId="{C53DC323-115B-4314-85C9-87629671E6F2}" srcOrd="0" destOrd="0" presId="urn:microsoft.com/office/officeart/2009/3/layout/HorizontalOrganizationChart"/>
    <dgm:cxn modelId="{F45850A2-EEC6-4E30-A0C4-2993B0D4C5D1}" srcId="{C0DA96E0-A3D2-43AC-9C0C-30866B30032E}" destId="{E8587379-046C-44B9-A774-1C8D63D78FC1}" srcOrd="3" destOrd="0" parTransId="{36D54538-AE20-4133-8F65-DE0820983331}" sibTransId="{CF57ED19-3892-403C-8C59-9CEF8E56177C}"/>
    <dgm:cxn modelId="{DBD916A5-922F-439A-9A3E-EE8A4BB215F4}" type="presOf" srcId="{E8587379-046C-44B9-A774-1C8D63D78FC1}" destId="{F5E936B3-3FA2-494D-ABD4-F8B6BBF994FF}" srcOrd="0" destOrd="0" presId="urn:microsoft.com/office/officeart/2009/3/layout/HorizontalOrganizationChart"/>
    <dgm:cxn modelId="{E37B43AF-4AD6-4065-81B0-0C3C65C8C821}" type="presOf" srcId="{5AD536AA-A272-4556-BD39-970C5C6A5E51}" destId="{1E09E767-CE2B-473A-A03C-3FF952545E51}" srcOrd="1" destOrd="0" presId="urn:microsoft.com/office/officeart/2009/3/layout/HorizontalOrganizationChart"/>
    <dgm:cxn modelId="{EDEC12DF-8883-45D6-992E-150DB51865F5}" srcId="{C0DA96E0-A3D2-43AC-9C0C-30866B30032E}" destId="{5AD536AA-A272-4556-BD39-970C5C6A5E51}" srcOrd="5" destOrd="0" parTransId="{C6D8443E-24E7-43C5-8ABE-8C22503DA4A0}" sibTransId="{9E1BE84D-2802-447E-8A9B-090A4B4AB7BF}"/>
    <dgm:cxn modelId="{B5173BE2-BF91-4AA7-B908-96B808B4A21B}" type="presOf" srcId="{5AD536AA-A272-4556-BD39-970C5C6A5E51}" destId="{9A41DE96-EB64-4EF3-BE78-36D49A2B88E5}" srcOrd="0" destOrd="0" presId="urn:microsoft.com/office/officeart/2009/3/layout/HorizontalOrganizationChart"/>
    <dgm:cxn modelId="{18A872EA-6288-40E2-9ECE-B988DB92933F}" type="presOf" srcId="{AEF0A44F-1A73-4724-8633-486509C6BD73}" destId="{C2C27FB8-4F10-4092-A137-12422DD1F53A}" srcOrd="0" destOrd="0" presId="urn:microsoft.com/office/officeart/2009/3/layout/HorizontalOrganizationChart"/>
    <dgm:cxn modelId="{A8793EEB-5B5C-4D9E-8BC7-8CBC7A0AEE4F}" type="presOf" srcId="{792D05F9-50D0-4A1A-9F1E-D0B95BCCEBF9}" destId="{B7C69EB3-F4EF-49E2-8066-2A295701C4CE}" srcOrd="0" destOrd="0" presId="urn:microsoft.com/office/officeart/2009/3/layout/HorizontalOrganizationChart"/>
    <dgm:cxn modelId="{1B1A6BEE-FFE5-4859-AA4E-F8F5D9CBDCC0}" srcId="{C0DA96E0-A3D2-43AC-9C0C-30866B30032E}" destId="{09CE60AF-DB50-49CD-BF85-278B67453B9B}" srcOrd="1" destOrd="0" parTransId="{792D05F9-50D0-4A1A-9F1E-D0B95BCCEBF9}" sibTransId="{999DA556-4082-4FB0-8B01-2C9D0B9F5325}"/>
    <dgm:cxn modelId="{F01D31F2-1005-4ABB-9AF4-7C8C6E48130B}" type="presOf" srcId="{5C86ECFD-27A8-49BC-99B2-2C23B68F40C8}" destId="{EEAE5DDF-6748-43AC-9B0D-75145DB026E8}" srcOrd="0" destOrd="0" presId="urn:microsoft.com/office/officeart/2009/3/layout/HorizontalOrganizationChart"/>
    <dgm:cxn modelId="{68F555FA-D4AD-4A4C-85F9-E166295E723E}" srcId="{C0DA96E0-A3D2-43AC-9C0C-30866B30032E}" destId="{85572669-EE35-4432-A000-386E18C7CE03}" srcOrd="0" destOrd="0" parTransId="{535F12D3-6288-4062-89C9-91F7FA7FC56F}" sibTransId="{6858430F-5DAA-4B35-ABE2-181711855D21}"/>
    <dgm:cxn modelId="{EBFEDCFD-0B41-4A2F-BDB8-73E2E91E9C1B}" srcId="{C0DA96E0-A3D2-43AC-9C0C-30866B30032E}" destId="{4349B849-6AB1-4673-A3C9-6CE7097B75DB}" srcOrd="2" destOrd="0" parTransId="{AEF0A44F-1A73-4724-8633-486509C6BD73}" sibTransId="{0C92FD28-1AE5-452D-8B4F-EF4C5606C58C}"/>
    <dgm:cxn modelId="{8E01A376-12F5-4519-97BD-710ABE2C78E8}" type="presParOf" srcId="{C53DC323-115B-4314-85C9-87629671E6F2}" destId="{EBFD9193-D985-4CBB-8230-E4E8AC0253CD}" srcOrd="0" destOrd="0" presId="urn:microsoft.com/office/officeart/2009/3/layout/HorizontalOrganizationChart"/>
    <dgm:cxn modelId="{F8A0B63D-50DF-4A92-BEAB-9A084703AF09}" type="presParOf" srcId="{EBFD9193-D985-4CBB-8230-E4E8AC0253CD}" destId="{3EB3E699-3D70-4C54-AB45-81CBBD1CCA17}" srcOrd="0" destOrd="0" presId="urn:microsoft.com/office/officeart/2009/3/layout/HorizontalOrganizationChart"/>
    <dgm:cxn modelId="{8C00E429-383E-4951-858F-F13376B8CD03}" type="presParOf" srcId="{3EB3E699-3D70-4C54-AB45-81CBBD1CCA17}" destId="{C9964D72-3BB0-4DB5-B445-F14572E5190B}" srcOrd="0" destOrd="0" presId="urn:microsoft.com/office/officeart/2009/3/layout/HorizontalOrganizationChart"/>
    <dgm:cxn modelId="{C29465AA-C060-4DD9-B531-AAE8FD81C8C6}" type="presParOf" srcId="{3EB3E699-3D70-4C54-AB45-81CBBD1CCA17}" destId="{1644F505-0A65-429E-8CA6-4E2DC630D63E}" srcOrd="1" destOrd="0" presId="urn:microsoft.com/office/officeart/2009/3/layout/HorizontalOrganizationChart"/>
    <dgm:cxn modelId="{6AEDE37D-B8A9-4D96-8636-84B357DE36F3}" type="presParOf" srcId="{EBFD9193-D985-4CBB-8230-E4E8AC0253CD}" destId="{E3BD16BD-8D66-4CE9-8D80-1430933AF626}" srcOrd="1" destOrd="0" presId="urn:microsoft.com/office/officeart/2009/3/layout/HorizontalOrganizationChart"/>
    <dgm:cxn modelId="{9BB7547C-9F4E-49D1-A6C9-E2875558EA83}" type="presParOf" srcId="{E3BD16BD-8D66-4CE9-8D80-1430933AF626}" destId="{EBA37CF9-FBCD-4118-B236-3F0B989F7E4E}" srcOrd="0" destOrd="0" presId="urn:microsoft.com/office/officeart/2009/3/layout/HorizontalOrganizationChart"/>
    <dgm:cxn modelId="{9A88D3C6-7A41-458A-9F53-00F7FB4B8112}" type="presParOf" srcId="{E3BD16BD-8D66-4CE9-8D80-1430933AF626}" destId="{38FEC949-3B6C-4313-B8A6-A8BBB5E4F8C9}" srcOrd="1" destOrd="0" presId="urn:microsoft.com/office/officeart/2009/3/layout/HorizontalOrganizationChart"/>
    <dgm:cxn modelId="{4E0A461D-28A2-4D39-A9C2-CD19ED593FAD}" type="presParOf" srcId="{38FEC949-3B6C-4313-B8A6-A8BBB5E4F8C9}" destId="{A5708F22-6855-486B-842C-F1B833D3F35D}" srcOrd="0" destOrd="0" presId="urn:microsoft.com/office/officeart/2009/3/layout/HorizontalOrganizationChart"/>
    <dgm:cxn modelId="{85043460-97A7-44AC-A215-EC99A7265A55}" type="presParOf" srcId="{A5708F22-6855-486B-842C-F1B833D3F35D}" destId="{D7F0B565-036A-4F0D-B266-5DAF75E2E166}" srcOrd="0" destOrd="0" presId="urn:microsoft.com/office/officeart/2009/3/layout/HorizontalOrganizationChart"/>
    <dgm:cxn modelId="{FE25E538-6BCD-415D-A7F6-C9811288ECE4}" type="presParOf" srcId="{A5708F22-6855-486B-842C-F1B833D3F35D}" destId="{27873C89-CB09-48E5-B8C6-705FA782B384}" srcOrd="1" destOrd="0" presId="urn:microsoft.com/office/officeart/2009/3/layout/HorizontalOrganizationChart"/>
    <dgm:cxn modelId="{17255511-EE1F-4728-AB84-FDE371F4E637}" type="presParOf" srcId="{38FEC949-3B6C-4313-B8A6-A8BBB5E4F8C9}" destId="{05C3ABFD-ADD4-4512-830A-380C98904A77}" srcOrd="1" destOrd="0" presId="urn:microsoft.com/office/officeart/2009/3/layout/HorizontalOrganizationChart"/>
    <dgm:cxn modelId="{1566894B-4C0C-4827-B638-ACB229BA05EF}" type="presParOf" srcId="{38FEC949-3B6C-4313-B8A6-A8BBB5E4F8C9}" destId="{7BD0424A-33F0-44CB-A24C-1438D502C70D}" srcOrd="2" destOrd="0" presId="urn:microsoft.com/office/officeart/2009/3/layout/HorizontalOrganizationChart"/>
    <dgm:cxn modelId="{54631599-ECEA-450C-B6CD-6508A12CA782}" type="presParOf" srcId="{E3BD16BD-8D66-4CE9-8D80-1430933AF626}" destId="{B7C69EB3-F4EF-49E2-8066-2A295701C4CE}" srcOrd="2" destOrd="0" presId="urn:microsoft.com/office/officeart/2009/3/layout/HorizontalOrganizationChart"/>
    <dgm:cxn modelId="{6C046281-EB91-42B0-A00B-14AD78796319}" type="presParOf" srcId="{E3BD16BD-8D66-4CE9-8D80-1430933AF626}" destId="{A8899A6E-4299-4B32-A91B-52E7DE1EF97D}" srcOrd="3" destOrd="0" presId="urn:microsoft.com/office/officeart/2009/3/layout/HorizontalOrganizationChart"/>
    <dgm:cxn modelId="{B9BC76E3-FD89-4B56-B538-A0A3CB06D425}" type="presParOf" srcId="{A8899A6E-4299-4B32-A91B-52E7DE1EF97D}" destId="{16B8B15D-FB10-471F-84FE-C5ED8C149CFB}" srcOrd="0" destOrd="0" presId="urn:microsoft.com/office/officeart/2009/3/layout/HorizontalOrganizationChart"/>
    <dgm:cxn modelId="{D509825F-C652-47A1-8698-5DE1F7B4954A}" type="presParOf" srcId="{16B8B15D-FB10-471F-84FE-C5ED8C149CFB}" destId="{B3F7B87F-168F-4A3E-BFDF-2D84A7639103}" srcOrd="0" destOrd="0" presId="urn:microsoft.com/office/officeart/2009/3/layout/HorizontalOrganizationChart"/>
    <dgm:cxn modelId="{8F5C9323-C020-452A-BEC6-81C732EA9BAE}" type="presParOf" srcId="{16B8B15D-FB10-471F-84FE-C5ED8C149CFB}" destId="{2D47F194-24C3-43AD-921B-0F8F19E3159A}" srcOrd="1" destOrd="0" presId="urn:microsoft.com/office/officeart/2009/3/layout/HorizontalOrganizationChart"/>
    <dgm:cxn modelId="{A2186CCD-D5E2-45E9-853F-93ED32F7E7B9}" type="presParOf" srcId="{A8899A6E-4299-4B32-A91B-52E7DE1EF97D}" destId="{90E31E0C-D7B3-46C4-9A50-ECD56B058D8E}" srcOrd="1" destOrd="0" presId="urn:microsoft.com/office/officeart/2009/3/layout/HorizontalOrganizationChart"/>
    <dgm:cxn modelId="{C935C982-6FE5-42A7-A341-D33921E0EA3D}" type="presParOf" srcId="{A8899A6E-4299-4B32-A91B-52E7DE1EF97D}" destId="{1E319258-EF87-4B8F-923E-2B18252149CE}" srcOrd="2" destOrd="0" presId="urn:microsoft.com/office/officeart/2009/3/layout/HorizontalOrganizationChart"/>
    <dgm:cxn modelId="{34CA0134-4E79-452C-AC9F-6DB13205B1DC}" type="presParOf" srcId="{E3BD16BD-8D66-4CE9-8D80-1430933AF626}" destId="{C2C27FB8-4F10-4092-A137-12422DD1F53A}" srcOrd="4" destOrd="0" presId="urn:microsoft.com/office/officeart/2009/3/layout/HorizontalOrganizationChart"/>
    <dgm:cxn modelId="{AD0A3444-AF67-44FA-A948-143769A735F2}" type="presParOf" srcId="{E3BD16BD-8D66-4CE9-8D80-1430933AF626}" destId="{20EA5B70-8285-4F92-A0E3-82E98453F0FC}" srcOrd="5" destOrd="0" presId="urn:microsoft.com/office/officeart/2009/3/layout/HorizontalOrganizationChart"/>
    <dgm:cxn modelId="{54DC217D-EC5E-418C-A56A-89A66F034FEE}" type="presParOf" srcId="{20EA5B70-8285-4F92-A0E3-82E98453F0FC}" destId="{EB127A78-9029-4B27-B556-1A4CD667DE65}" srcOrd="0" destOrd="0" presId="urn:microsoft.com/office/officeart/2009/3/layout/HorizontalOrganizationChart"/>
    <dgm:cxn modelId="{57B47150-67CD-405D-B089-65E5EA6BA6AC}" type="presParOf" srcId="{EB127A78-9029-4B27-B556-1A4CD667DE65}" destId="{1D79CF4D-7E19-42D8-B5F9-94AF9F19DA43}" srcOrd="0" destOrd="0" presId="urn:microsoft.com/office/officeart/2009/3/layout/HorizontalOrganizationChart"/>
    <dgm:cxn modelId="{119ED9CA-A975-482E-9BA0-3303C3EC98AC}" type="presParOf" srcId="{EB127A78-9029-4B27-B556-1A4CD667DE65}" destId="{DCE7554F-3658-4822-A73D-9BD4928A16B1}" srcOrd="1" destOrd="0" presId="urn:microsoft.com/office/officeart/2009/3/layout/HorizontalOrganizationChart"/>
    <dgm:cxn modelId="{E1EFA283-0AB2-42B9-AA93-4781E7251494}" type="presParOf" srcId="{20EA5B70-8285-4F92-A0E3-82E98453F0FC}" destId="{53EF65CD-03EB-4588-9D63-C43DA0262672}" srcOrd="1" destOrd="0" presId="urn:microsoft.com/office/officeart/2009/3/layout/HorizontalOrganizationChart"/>
    <dgm:cxn modelId="{03B7455D-7907-463A-B362-576957AC9B7C}" type="presParOf" srcId="{20EA5B70-8285-4F92-A0E3-82E98453F0FC}" destId="{0704C7D4-2CEC-4712-A0BB-A1609A3B8707}" srcOrd="2" destOrd="0" presId="urn:microsoft.com/office/officeart/2009/3/layout/HorizontalOrganizationChart"/>
    <dgm:cxn modelId="{799DE3A2-16BB-4E53-B2D0-5905718FD863}" type="presParOf" srcId="{E3BD16BD-8D66-4CE9-8D80-1430933AF626}" destId="{221E0BF1-1088-4B5B-9DCC-5F7CF4FC797B}" srcOrd="6" destOrd="0" presId="urn:microsoft.com/office/officeart/2009/3/layout/HorizontalOrganizationChart"/>
    <dgm:cxn modelId="{9895DF66-72BB-4D61-B519-DD065BD42A6C}" type="presParOf" srcId="{E3BD16BD-8D66-4CE9-8D80-1430933AF626}" destId="{E74DF5E8-A199-4EA5-BAF2-2E4BBB0F9931}" srcOrd="7" destOrd="0" presId="urn:microsoft.com/office/officeart/2009/3/layout/HorizontalOrganizationChart"/>
    <dgm:cxn modelId="{B7F09148-E2CD-4157-8A32-C5C4FB0A5A30}" type="presParOf" srcId="{E74DF5E8-A199-4EA5-BAF2-2E4BBB0F9931}" destId="{8F2CAB1F-91CF-4CD2-AD11-327966607D10}" srcOrd="0" destOrd="0" presId="urn:microsoft.com/office/officeart/2009/3/layout/HorizontalOrganizationChart"/>
    <dgm:cxn modelId="{DB6E1567-7C07-491E-998A-CCD97C7A4856}" type="presParOf" srcId="{8F2CAB1F-91CF-4CD2-AD11-327966607D10}" destId="{F5E936B3-3FA2-494D-ABD4-F8B6BBF994FF}" srcOrd="0" destOrd="0" presId="urn:microsoft.com/office/officeart/2009/3/layout/HorizontalOrganizationChart"/>
    <dgm:cxn modelId="{690143EE-65B1-4285-979D-AEAEC444D5E6}" type="presParOf" srcId="{8F2CAB1F-91CF-4CD2-AD11-327966607D10}" destId="{09E9624F-05D4-4475-B7C1-06A8D566AE71}" srcOrd="1" destOrd="0" presId="urn:microsoft.com/office/officeart/2009/3/layout/HorizontalOrganizationChart"/>
    <dgm:cxn modelId="{EE47777E-02E7-4C4D-8086-F21EE7A55772}" type="presParOf" srcId="{E74DF5E8-A199-4EA5-BAF2-2E4BBB0F9931}" destId="{7361E17D-36CD-4799-AF04-6431D6B0B69C}" srcOrd="1" destOrd="0" presId="urn:microsoft.com/office/officeart/2009/3/layout/HorizontalOrganizationChart"/>
    <dgm:cxn modelId="{AE8582D6-BE84-4B55-87AC-4ED6F968FDA9}" type="presParOf" srcId="{E74DF5E8-A199-4EA5-BAF2-2E4BBB0F9931}" destId="{BAF42CDE-7F40-4A20-AFCF-F8A729B168F6}" srcOrd="2" destOrd="0" presId="urn:microsoft.com/office/officeart/2009/3/layout/HorizontalOrganizationChart"/>
    <dgm:cxn modelId="{ED7EA5DC-28B4-4D5C-966E-7484DF7F4C49}" type="presParOf" srcId="{E3BD16BD-8D66-4CE9-8D80-1430933AF626}" destId="{3954FE83-44B5-4085-8D25-27BB17462719}" srcOrd="8" destOrd="0" presId="urn:microsoft.com/office/officeart/2009/3/layout/HorizontalOrganizationChart"/>
    <dgm:cxn modelId="{ABBA73A7-48C6-4AB8-BD35-550EC9027EFF}" type="presParOf" srcId="{E3BD16BD-8D66-4CE9-8D80-1430933AF626}" destId="{326A94E0-9706-488D-8875-724E27EFD055}" srcOrd="9" destOrd="0" presId="urn:microsoft.com/office/officeart/2009/3/layout/HorizontalOrganizationChart"/>
    <dgm:cxn modelId="{FD8892EC-0155-4157-8A3C-3CB865C64203}" type="presParOf" srcId="{326A94E0-9706-488D-8875-724E27EFD055}" destId="{673F13D5-2C6C-49AE-B056-85024A80AE04}" srcOrd="0" destOrd="0" presId="urn:microsoft.com/office/officeart/2009/3/layout/HorizontalOrganizationChart"/>
    <dgm:cxn modelId="{2EE54078-2A9B-4892-BF62-7D5E2C8716D4}" type="presParOf" srcId="{673F13D5-2C6C-49AE-B056-85024A80AE04}" destId="{EEAE5DDF-6748-43AC-9B0D-75145DB026E8}" srcOrd="0" destOrd="0" presId="urn:microsoft.com/office/officeart/2009/3/layout/HorizontalOrganizationChart"/>
    <dgm:cxn modelId="{2D9A8DCB-4932-4BE3-B6D0-093DC6578AAD}" type="presParOf" srcId="{673F13D5-2C6C-49AE-B056-85024A80AE04}" destId="{3AD6BB66-CFA0-487F-9EB4-3050EE53D672}" srcOrd="1" destOrd="0" presId="urn:microsoft.com/office/officeart/2009/3/layout/HorizontalOrganizationChart"/>
    <dgm:cxn modelId="{3BF33898-84CC-4184-B767-5D3A1F7A5C40}" type="presParOf" srcId="{326A94E0-9706-488D-8875-724E27EFD055}" destId="{4860ED30-AC44-4A23-A582-0F99D6AD0A42}" srcOrd="1" destOrd="0" presId="urn:microsoft.com/office/officeart/2009/3/layout/HorizontalOrganizationChart"/>
    <dgm:cxn modelId="{BF597EE6-9EAD-4FCE-A2D2-661CF0257ADE}" type="presParOf" srcId="{326A94E0-9706-488D-8875-724E27EFD055}" destId="{015AC173-0A01-4F33-BE5F-06BEE75E3E3F}" srcOrd="2" destOrd="0" presId="urn:microsoft.com/office/officeart/2009/3/layout/HorizontalOrganizationChart"/>
    <dgm:cxn modelId="{76C45FF5-69E8-4D8D-BF97-17987C4B0B81}" type="presParOf" srcId="{E3BD16BD-8D66-4CE9-8D80-1430933AF626}" destId="{1F96D843-20D0-40EB-8E92-8A0BF8CB2EDC}" srcOrd="10" destOrd="0" presId="urn:microsoft.com/office/officeart/2009/3/layout/HorizontalOrganizationChart"/>
    <dgm:cxn modelId="{DC33537D-66F4-4C35-A3AD-6F187BB344BA}" type="presParOf" srcId="{E3BD16BD-8D66-4CE9-8D80-1430933AF626}" destId="{90CEB966-6555-4501-9B13-F718DA4B970E}" srcOrd="11" destOrd="0" presId="urn:microsoft.com/office/officeart/2009/3/layout/HorizontalOrganizationChart"/>
    <dgm:cxn modelId="{E609EF63-A897-4EC6-8D4B-EC6530BEBCB1}" type="presParOf" srcId="{90CEB966-6555-4501-9B13-F718DA4B970E}" destId="{6479179A-7271-4720-A596-85077717A961}" srcOrd="0" destOrd="0" presId="urn:microsoft.com/office/officeart/2009/3/layout/HorizontalOrganizationChart"/>
    <dgm:cxn modelId="{62A2F08B-D217-41AB-8CCD-B6AAD5D7166A}" type="presParOf" srcId="{6479179A-7271-4720-A596-85077717A961}" destId="{9A41DE96-EB64-4EF3-BE78-36D49A2B88E5}" srcOrd="0" destOrd="0" presId="urn:microsoft.com/office/officeart/2009/3/layout/HorizontalOrganizationChart"/>
    <dgm:cxn modelId="{9ECBC380-9F54-469B-988F-1456ECA22C7A}" type="presParOf" srcId="{6479179A-7271-4720-A596-85077717A961}" destId="{1E09E767-CE2B-473A-A03C-3FF952545E51}" srcOrd="1" destOrd="0" presId="urn:microsoft.com/office/officeart/2009/3/layout/HorizontalOrganizationChart"/>
    <dgm:cxn modelId="{FF9D552E-9957-4228-89C3-04C9EBF4B2A9}" type="presParOf" srcId="{90CEB966-6555-4501-9B13-F718DA4B970E}" destId="{F3CD673A-8E21-4E7F-8688-888D235064D9}" srcOrd="1" destOrd="0" presId="urn:microsoft.com/office/officeart/2009/3/layout/HorizontalOrganizationChart"/>
    <dgm:cxn modelId="{59B6FDD1-55E7-475E-8F89-67A1C2AB9DAF}" type="presParOf" srcId="{90CEB966-6555-4501-9B13-F718DA4B970E}" destId="{ADD89B29-10BA-4644-AFA1-1CB0AD25FB2C}" srcOrd="2" destOrd="0" presId="urn:microsoft.com/office/officeart/2009/3/layout/HorizontalOrganizationChart"/>
    <dgm:cxn modelId="{319DB96E-8CD8-49DB-83DB-F8542A62F597}" type="presParOf" srcId="{EBFD9193-D985-4CBB-8230-E4E8AC0253CD}" destId="{E3CF6391-4177-4B37-92C2-85329C453FE7}"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C53636A-95F1-4EEC-8F5A-7526D3A9E3BF}"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GB"/>
        </a:p>
      </dgm:t>
    </dgm:pt>
    <dgm:pt modelId="{D64F6969-D278-433B-8C1E-6EB322C5CA0D}">
      <dgm:prSet phldrT="[Text]"/>
      <dgm:spPr/>
      <dgm:t>
        <a:bodyPr/>
        <a:lstStyle/>
        <a:p>
          <a:r>
            <a:rPr lang="en-GB" b="0" i="0"/>
            <a:t>Gain attention of the students</a:t>
          </a:r>
          <a:endParaRPr lang="en-GB"/>
        </a:p>
      </dgm:t>
    </dgm:pt>
    <dgm:pt modelId="{F3F77CB3-D053-469F-8A7E-848201D691E3}" type="parTrans" cxnId="{A83C138C-D24F-4FF6-B8B8-8D8387328E6D}">
      <dgm:prSet/>
      <dgm:spPr/>
      <dgm:t>
        <a:bodyPr/>
        <a:lstStyle/>
        <a:p>
          <a:endParaRPr lang="en-GB"/>
        </a:p>
      </dgm:t>
    </dgm:pt>
    <dgm:pt modelId="{5B6A0354-A7BD-4E64-8D1B-8B4967940A1B}" type="sibTrans" cxnId="{A83C138C-D24F-4FF6-B8B8-8D8387328E6D}">
      <dgm:prSet/>
      <dgm:spPr/>
      <dgm:t>
        <a:bodyPr/>
        <a:lstStyle/>
        <a:p>
          <a:endParaRPr lang="en-GB"/>
        </a:p>
      </dgm:t>
    </dgm:pt>
    <dgm:pt modelId="{17199062-23BD-4E10-BEDF-151866F837D4}">
      <dgm:prSet phldrT="[Text]"/>
      <dgm:spPr/>
      <dgm:t>
        <a:bodyPr/>
        <a:lstStyle/>
        <a:p>
          <a:r>
            <a:rPr lang="en-GB" b="0" i="0"/>
            <a:t>Inform students of the objectives</a:t>
          </a:r>
          <a:endParaRPr lang="en-GB"/>
        </a:p>
      </dgm:t>
    </dgm:pt>
    <dgm:pt modelId="{21E7F3F7-E7E6-4139-A980-2A976F9B3258}" type="parTrans" cxnId="{4DB6326A-A711-4F64-A6D7-08901B50806F}">
      <dgm:prSet/>
      <dgm:spPr/>
      <dgm:t>
        <a:bodyPr/>
        <a:lstStyle/>
        <a:p>
          <a:endParaRPr lang="en-GB"/>
        </a:p>
      </dgm:t>
    </dgm:pt>
    <dgm:pt modelId="{A49633F1-67D0-42B0-88ED-0D40F740B16D}" type="sibTrans" cxnId="{4DB6326A-A711-4F64-A6D7-08901B50806F}">
      <dgm:prSet/>
      <dgm:spPr/>
      <dgm:t>
        <a:bodyPr/>
        <a:lstStyle/>
        <a:p>
          <a:endParaRPr lang="en-GB"/>
        </a:p>
      </dgm:t>
    </dgm:pt>
    <dgm:pt modelId="{D951F112-FFF5-4A81-9E81-A4B778788E88}">
      <dgm:prSet phldrT="[Text]"/>
      <dgm:spPr/>
      <dgm:t>
        <a:bodyPr/>
        <a:lstStyle/>
        <a:p>
          <a:r>
            <a:rPr lang="en-GB" b="0" i="0"/>
            <a:t>Stimulate recall of prior learning</a:t>
          </a:r>
          <a:endParaRPr lang="en-GB"/>
        </a:p>
      </dgm:t>
    </dgm:pt>
    <dgm:pt modelId="{8D4F1BBC-8596-4CAA-8D53-E0A25A61FF8B}" type="parTrans" cxnId="{75CC53A5-C901-4DCA-A615-2AA3FD6877F3}">
      <dgm:prSet/>
      <dgm:spPr/>
      <dgm:t>
        <a:bodyPr/>
        <a:lstStyle/>
        <a:p>
          <a:endParaRPr lang="en-GB"/>
        </a:p>
      </dgm:t>
    </dgm:pt>
    <dgm:pt modelId="{0FB8589F-36AB-4B54-B38F-24B50AF569BC}" type="sibTrans" cxnId="{75CC53A5-C901-4DCA-A615-2AA3FD6877F3}">
      <dgm:prSet/>
      <dgm:spPr/>
      <dgm:t>
        <a:bodyPr/>
        <a:lstStyle/>
        <a:p>
          <a:endParaRPr lang="en-GB"/>
        </a:p>
      </dgm:t>
    </dgm:pt>
    <dgm:pt modelId="{7F7875C7-8572-4FAD-B3D3-E4C8AFAD54F4}">
      <dgm:prSet phldrT="[Text]"/>
      <dgm:spPr/>
      <dgm:t>
        <a:bodyPr/>
        <a:lstStyle/>
        <a:p>
          <a:r>
            <a:rPr lang="en-GB" b="0" i="0"/>
            <a:t>Present the content</a:t>
          </a:r>
          <a:endParaRPr lang="en-GB"/>
        </a:p>
      </dgm:t>
    </dgm:pt>
    <dgm:pt modelId="{D01E14D5-34F7-4178-8C26-5D8DB0456D93}" type="parTrans" cxnId="{DD090AB3-7CFF-406C-8AEC-AA4F04D88DB8}">
      <dgm:prSet/>
      <dgm:spPr/>
      <dgm:t>
        <a:bodyPr/>
        <a:lstStyle/>
        <a:p>
          <a:endParaRPr lang="en-GB"/>
        </a:p>
      </dgm:t>
    </dgm:pt>
    <dgm:pt modelId="{9037E40E-6C5B-49C9-8347-DA8FA108F502}" type="sibTrans" cxnId="{DD090AB3-7CFF-406C-8AEC-AA4F04D88DB8}">
      <dgm:prSet/>
      <dgm:spPr/>
      <dgm:t>
        <a:bodyPr/>
        <a:lstStyle/>
        <a:p>
          <a:endParaRPr lang="en-GB"/>
        </a:p>
      </dgm:t>
    </dgm:pt>
    <dgm:pt modelId="{12F4D2A8-711B-4736-B783-BA59DD237733}">
      <dgm:prSet phldrT="[Text]"/>
      <dgm:spPr/>
      <dgm:t>
        <a:bodyPr/>
        <a:lstStyle/>
        <a:p>
          <a:r>
            <a:rPr lang="en-GB" b="0" i="0"/>
            <a:t>Elicit performance</a:t>
          </a:r>
          <a:endParaRPr lang="en-GB"/>
        </a:p>
      </dgm:t>
    </dgm:pt>
    <dgm:pt modelId="{E2015194-90EA-4524-876E-2E58E4D427E3}" type="parTrans" cxnId="{772D6200-6859-448E-87A9-57D05068088C}">
      <dgm:prSet/>
      <dgm:spPr/>
      <dgm:t>
        <a:bodyPr/>
        <a:lstStyle/>
        <a:p>
          <a:endParaRPr lang="en-GB"/>
        </a:p>
      </dgm:t>
    </dgm:pt>
    <dgm:pt modelId="{83580D4D-17E3-4489-8243-7D66959D72BB}" type="sibTrans" cxnId="{772D6200-6859-448E-87A9-57D05068088C}">
      <dgm:prSet/>
      <dgm:spPr/>
      <dgm:t>
        <a:bodyPr/>
        <a:lstStyle/>
        <a:p>
          <a:endParaRPr lang="en-GB"/>
        </a:p>
      </dgm:t>
    </dgm:pt>
    <dgm:pt modelId="{4ADC8570-03B9-4713-81FF-86FCC4A0BA69}">
      <dgm:prSet phldrT="[Text]"/>
      <dgm:spPr/>
      <dgm:t>
        <a:bodyPr/>
        <a:lstStyle/>
        <a:p>
          <a:r>
            <a:rPr lang="en-GB" b="0" i="0"/>
            <a:t>Provide feedback</a:t>
          </a:r>
          <a:endParaRPr lang="en-GB"/>
        </a:p>
      </dgm:t>
    </dgm:pt>
    <dgm:pt modelId="{82DD002F-52EB-4DC0-A5B4-29BEFFC73897}" type="parTrans" cxnId="{72DE8799-8456-41E3-B260-5DF9F30D0E07}">
      <dgm:prSet/>
      <dgm:spPr/>
      <dgm:t>
        <a:bodyPr/>
        <a:lstStyle/>
        <a:p>
          <a:endParaRPr lang="en-GB"/>
        </a:p>
      </dgm:t>
    </dgm:pt>
    <dgm:pt modelId="{742F0362-542C-418A-B38B-6C7774E96FCF}" type="sibTrans" cxnId="{72DE8799-8456-41E3-B260-5DF9F30D0E07}">
      <dgm:prSet/>
      <dgm:spPr/>
      <dgm:t>
        <a:bodyPr/>
        <a:lstStyle/>
        <a:p>
          <a:endParaRPr lang="en-GB"/>
        </a:p>
      </dgm:t>
    </dgm:pt>
    <dgm:pt modelId="{1BEED8F1-E082-48C2-B96F-78CC4E9480BA}">
      <dgm:prSet phldrT="[Text]"/>
      <dgm:spPr/>
      <dgm:t>
        <a:bodyPr/>
        <a:lstStyle/>
        <a:p>
          <a:r>
            <a:rPr lang="en-GB" b="0" i="0"/>
            <a:t>Assess performance</a:t>
          </a:r>
          <a:endParaRPr lang="en-GB"/>
        </a:p>
      </dgm:t>
    </dgm:pt>
    <dgm:pt modelId="{8189E776-FB46-4DA5-BD6D-D1E2B8590CFB}" type="parTrans" cxnId="{8070987E-C246-429E-BC9D-90E9464D3358}">
      <dgm:prSet/>
      <dgm:spPr/>
      <dgm:t>
        <a:bodyPr/>
        <a:lstStyle/>
        <a:p>
          <a:endParaRPr lang="en-GB"/>
        </a:p>
      </dgm:t>
    </dgm:pt>
    <dgm:pt modelId="{36DA492D-BC57-4892-90F4-A4FCB7E2B527}" type="sibTrans" cxnId="{8070987E-C246-429E-BC9D-90E9464D3358}">
      <dgm:prSet/>
      <dgm:spPr/>
      <dgm:t>
        <a:bodyPr/>
        <a:lstStyle/>
        <a:p>
          <a:endParaRPr lang="en-GB"/>
        </a:p>
      </dgm:t>
    </dgm:pt>
    <dgm:pt modelId="{F331C93E-D53C-4937-AA8E-ECFF72BC3E49}">
      <dgm:prSet phldrT="[Text]"/>
      <dgm:spPr/>
      <dgm:t>
        <a:bodyPr/>
        <a:lstStyle/>
        <a:p>
          <a:r>
            <a:rPr lang="en-GB" b="0" i="0"/>
            <a:t>Enhance retention and transfer</a:t>
          </a:r>
          <a:endParaRPr lang="en-GB"/>
        </a:p>
      </dgm:t>
    </dgm:pt>
    <dgm:pt modelId="{A5189DDC-E53B-440A-925C-443C03B3E545}" type="parTrans" cxnId="{49220FF7-9F7F-4C48-9FDF-DFEF84B7E141}">
      <dgm:prSet/>
      <dgm:spPr/>
      <dgm:t>
        <a:bodyPr/>
        <a:lstStyle/>
        <a:p>
          <a:endParaRPr lang="en-GB"/>
        </a:p>
      </dgm:t>
    </dgm:pt>
    <dgm:pt modelId="{C852F2BB-29C6-4EDB-848D-AA27DA58424C}" type="sibTrans" cxnId="{49220FF7-9F7F-4C48-9FDF-DFEF84B7E141}">
      <dgm:prSet/>
      <dgm:spPr/>
      <dgm:t>
        <a:bodyPr/>
        <a:lstStyle/>
        <a:p>
          <a:endParaRPr lang="en-GB"/>
        </a:p>
      </dgm:t>
    </dgm:pt>
    <dgm:pt modelId="{5CF5AEAD-C799-48DF-87BC-76F0DFD33BD0}">
      <dgm:prSet/>
      <dgm:spPr/>
      <dgm:t>
        <a:bodyPr/>
        <a:lstStyle/>
        <a:p>
          <a:r>
            <a:rPr lang="en-GB" b="0" i="0"/>
            <a:t>Provide learning guidance</a:t>
          </a:r>
          <a:endParaRPr lang="en-GB"/>
        </a:p>
      </dgm:t>
    </dgm:pt>
    <dgm:pt modelId="{CE6E427D-04A3-4EF8-B24A-FBE4D5B94E1E}" type="parTrans" cxnId="{F6F4C23F-1E6E-480F-B0EC-99325AA172CD}">
      <dgm:prSet/>
      <dgm:spPr/>
      <dgm:t>
        <a:bodyPr/>
        <a:lstStyle/>
        <a:p>
          <a:endParaRPr lang="en-GB"/>
        </a:p>
      </dgm:t>
    </dgm:pt>
    <dgm:pt modelId="{4E26D4A1-7DC9-44F9-8180-BE75A9128155}" type="sibTrans" cxnId="{F6F4C23F-1E6E-480F-B0EC-99325AA172CD}">
      <dgm:prSet/>
      <dgm:spPr/>
      <dgm:t>
        <a:bodyPr/>
        <a:lstStyle/>
        <a:p>
          <a:endParaRPr lang="en-GB"/>
        </a:p>
      </dgm:t>
    </dgm:pt>
    <dgm:pt modelId="{80C2058B-DBF0-4C12-B024-1693FB4E7986}" type="pres">
      <dgm:prSet presAssocID="{7C53636A-95F1-4EEC-8F5A-7526D3A9E3BF}" presName="diagram" presStyleCnt="0">
        <dgm:presLayoutVars>
          <dgm:dir/>
          <dgm:resizeHandles val="exact"/>
        </dgm:presLayoutVars>
      </dgm:prSet>
      <dgm:spPr/>
    </dgm:pt>
    <dgm:pt modelId="{2A39444D-A215-4318-8517-444811416433}" type="pres">
      <dgm:prSet presAssocID="{D64F6969-D278-433B-8C1E-6EB322C5CA0D}" presName="node" presStyleLbl="node1" presStyleIdx="0" presStyleCnt="9">
        <dgm:presLayoutVars>
          <dgm:bulletEnabled val="1"/>
        </dgm:presLayoutVars>
      </dgm:prSet>
      <dgm:spPr/>
    </dgm:pt>
    <dgm:pt modelId="{F587932B-E8BA-4D4D-9A0D-8308775178EB}" type="pres">
      <dgm:prSet presAssocID="{5B6A0354-A7BD-4E64-8D1B-8B4967940A1B}" presName="sibTrans" presStyleCnt="0"/>
      <dgm:spPr/>
    </dgm:pt>
    <dgm:pt modelId="{5023116F-68D4-4BDB-BFF5-F792FA1FB36E}" type="pres">
      <dgm:prSet presAssocID="{17199062-23BD-4E10-BEDF-151866F837D4}" presName="node" presStyleLbl="node1" presStyleIdx="1" presStyleCnt="9">
        <dgm:presLayoutVars>
          <dgm:bulletEnabled val="1"/>
        </dgm:presLayoutVars>
      </dgm:prSet>
      <dgm:spPr/>
    </dgm:pt>
    <dgm:pt modelId="{84D65E9C-C611-4261-BE13-B557291C30C9}" type="pres">
      <dgm:prSet presAssocID="{A49633F1-67D0-42B0-88ED-0D40F740B16D}" presName="sibTrans" presStyleCnt="0"/>
      <dgm:spPr/>
    </dgm:pt>
    <dgm:pt modelId="{3710F79A-CD5E-4005-B031-C1358F65A718}" type="pres">
      <dgm:prSet presAssocID="{D951F112-FFF5-4A81-9E81-A4B778788E88}" presName="node" presStyleLbl="node1" presStyleIdx="2" presStyleCnt="9">
        <dgm:presLayoutVars>
          <dgm:bulletEnabled val="1"/>
        </dgm:presLayoutVars>
      </dgm:prSet>
      <dgm:spPr/>
    </dgm:pt>
    <dgm:pt modelId="{149B98B1-3AD8-4C26-BD0D-DC8A1FCFE2F6}" type="pres">
      <dgm:prSet presAssocID="{0FB8589F-36AB-4B54-B38F-24B50AF569BC}" presName="sibTrans" presStyleCnt="0"/>
      <dgm:spPr/>
    </dgm:pt>
    <dgm:pt modelId="{CD0099B7-C0F3-4CB9-8D07-83EE911DEF82}" type="pres">
      <dgm:prSet presAssocID="{7F7875C7-8572-4FAD-B3D3-E4C8AFAD54F4}" presName="node" presStyleLbl="node1" presStyleIdx="3" presStyleCnt="9">
        <dgm:presLayoutVars>
          <dgm:bulletEnabled val="1"/>
        </dgm:presLayoutVars>
      </dgm:prSet>
      <dgm:spPr/>
    </dgm:pt>
    <dgm:pt modelId="{53B54C48-2348-4216-A8F4-DD8EE18E0F7A}" type="pres">
      <dgm:prSet presAssocID="{9037E40E-6C5B-49C9-8347-DA8FA108F502}" presName="sibTrans" presStyleCnt="0"/>
      <dgm:spPr/>
    </dgm:pt>
    <dgm:pt modelId="{7E3490E4-C74C-4545-A7B5-E987D771AE04}" type="pres">
      <dgm:prSet presAssocID="{5CF5AEAD-C799-48DF-87BC-76F0DFD33BD0}" presName="node" presStyleLbl="node1" presStyleIdx="4" presStyleCnt="9">
        <dgm:presLayoutVars>
          <dgm:bulletEnabled val="1"/>
        </dgm:presLayoutVars>
      </dgm:prSet>
      <dgm:spPr/>
    </dgm:pt>
    <dgm:pt modelId="{D28EF650-3B0C-44FC-B74B-7B68D166F27C}" type="pres">
      <dgm:prSet presAssocID="{4E26D4A1-7DC9-44F9-8180-BE75A9128155}" presName="sibTrans" presStyleCnt="0"/>
      <dgm:spPr/>
    </dgm:pt>
    <dgm:pt modelId="{3AC94C13-1CC3-49EB-B042-3B15A13F0B78}" type="pres">
      <dgm:prSet presAssocID="{12F4D2A8-711B-4736-B783-BA59DD237733}" presName="node" presStyleLbl="node1" presStyleIdx="5" presStyleCnt="9">
        <dgm:presLayoutVars>
          <dgm:bulletEnabled val="1"/>
        </dgm:presLayoutVars>
      </dgm:prSet>
      <dgm:spPr/>
    </dgm:pt>
    <dgm:pt modelId="{365A3C73-8423-4C80-82D9-D759D8453B6B}" type="pres">
      <dgm:prSet presAssocID="{83580D4D-17E3-4489-8243-7D66959D72BB}" presName="sibTrans" presStyleCnt="0"/>
      <dgm:spPr/>
    </dgm:pt>
    <dgm:pt modelId="{826DE5CC-EF13-43B8-8744-679D86A5A2FE}" type="pres">
      <dgm:prSet presAssocID="{4ADC8570-03B9-4713-81FF-86FCC4A0BA69}" presName="node" presStyleLbl="node1" presStyleIdx="6" presStyleCnt="9">
        <dgm:presLayoutVars>
          <dgm:bulletEnabled val="1"/>
        </dgm:presLayoutVars>
      </dgm:prSet>
      <dgm:spPr/>
    </dgm:pt>
    <dgm:pt modelId="{E46AFA5D-8431-4888-A2C3-589C8FD167A2}" type="pres">
      <dgm:prSet presAssocID="{742F0362-542C-418A-B38B-6C7774E96FCF}" presName="sibTrans" presStyleCnt="0"/>
      <dgm:spPr/>
    </dgm:pt>
    <dgm:pt modelId="{3CE254B2-30E6-4577-B3F8-A69D7A227266}" type="pres">
      <dgm:prSet presAssocID="{1BEED8F1-E082-48C2-B96F-78CC4E9480BA}" presName="node" presStyleLbl="node1" presStyleIdx="7" presStyleCnt="9">
        <dgm:presLayoutVars>
          <dgm:bulletEnabled val="1"/>
        </dgm:presLayoutVars>
      </dgm:prSet>
      <dgm:spPr/>
    </dgm:pt>
    <dgm:pt modelId="{D9DF5329-2B97-4E62-B8E9-E030BF4DD5E0}" type="pres">
      <dgm:prSet presAssocID="{36DA492D-BC57-4892-90F4-A4FCB7E2B527}" presName="sibTrans" presStyleCnt="0"/>
      <dgm:spPr/>
    </dgm:pt>
    <dgm:pt modelId="{448DFA40-C060-4084-B030-3A03796E5037}" type="pres">
      <dgm:prSet presAssocID="{F331C93E-D53C-4937-AA8E-ECFF72BC3E49}" presName="node" presStyleLbl="node1" presStyleIdx="8" presStyleCnt="9">
        <dgm:presLayoutVars>
          <dgm:bulletEnabled val="1"/>
        </dgm:presLayoutVars>
      </dgm:prSet>
      <dgm:spPr/>
    </dgm:pt>
  </dgm:ptLst>
  <dgm:cxnLst>
    <dgm:cxn modelId="{772D6200-6859-448E-87A9-57D05068088C}" srcId="{7C53636A-95F1-4EEC-8F5A-7526D3A9E3BF}" destId="{12F4D2A8-711B-4736-B783-BA59DD237733}" srcOrd="5" destOrd="0" parTransId="{E2015194-90EA-4524-876E-2E58E4D427E3}" sibTransId="{83580D4D-17E3-4489-8243-7D66959D72BB}"/>
    <dgm:cxn modelId="{CD002415-4E0A-4619-B43B-5518EBB13858}" type="presOf" srcId="{7C53636A-95F1-4EEC-8F5A-7526D3A9E3BF}" destId="{80C2058B-DBF0-4C12-B024-1693FB4E7986}" srcOrd="0" destOrd="0" presId="urn:microsoft.com/office/officeart/2005/8/layout/default"/>
    <dgm:cxn modelId="{41D84E32-C61C-4905-A51E-1B4B941DFD16}" type="presOf" srcId="{1BEED8F1-E082-48C2-B96F-78CC4E9480BA}" destId="{3CE254B2-30E6-4577-B3F8-A69D7A227266}" srcOrd="0" destOrd="0" presId="urn:microsoft.com/office/officeart/2005/8/layout/default"/>
    <dgm:cxn modelId="{F6F4C23F-1E6E-480F-B0EC-99325AA172CD}" srcId="{7C53636A-95F1-4EEC-8F5A-7526D3A9E3BF}" destId="{5CF5AEAD-C799-48DF-87BC-76F0DFD33BD0}" srcOrd="4" destOrd="0" parTransId="{CE6E427D-04A3-4EF8-B24A-FBE4D5B94E1E}" sibTransId="{4E26D4A1-7DC9-44F9-8180-BE75A9128155}"/>
    <dgm:cxn modelId="{4DB6326A-A711-4F64-A6D7-08901B50806F}" srcId="{7C53636A-95F1-4EEC-8F5A-7526D3A9E3BF}" destId="{17199062-23BD-4E10-BEDF-151866F837D4}" srcOrd="1" destOrd="0" parTransId="{21E7F3F7-E7E6-4139-A980-2A976F9B3258}" sibTransId="{A49633F1-67D0-42B0-88ED-0D40F740B16D}"/>
    <dgm:cxn modelId="{F073347A-1373-49A2-80CD-54617E024719}" type="presOf" srcId="{7F7875C7-8572-4FAD-B3D3-E4C8AFAD54F4}" destId="{CD0099B7-C0F3-4CB9-8D07-83EE911DEF82}" srcOrd="0" destOrd="0" presId="urn:microsoft.com/office/officeart/2005/8/layout/default"/>
    <dgm:cxn modelId="{8070987E-C246-429E-BC9D-90E9464D3358}" srcId="{7C53636A-95F1-4EEC-8F5A-7526D3A9E3BF}" destId="{1BEED8F1-E082-48C2-B96F-78CC4E9480BA}" srcOrd="7" destOrd="0" parTransId="{8189E776-FB46-4DA5-BD6D-D1E2B8590CFB}" sibTransId="{36DA492D-BC57-4892-90F4-A4FCB7E2B527}"/>
    <dgm:cxn modelId="{7DFAF980-88B8-4DF9-968B-CD0369DEDF1D}" type="presOf" srcId="{12F4D2A8-711B-4736-B783-BA59DD237733}" destId="{3AC94C13-1CC3-49EB-B042-3B15A13F0B78}" srcOrd="0" destOrd="0" presId="urn:microsoft.com/office/officeart/2005/8/layout/default"/>
    <dgm:cxn modelId="{CC246782-74A9-452E-B5E0-FCB535A4DC8E}" type="presOf" srcId="{17199062-23BD-4E10-BEDF-151866F837D4}" destId="{5023116F-68D4-4BDB-BFF5-F792FA1FB36E}" srcOrd="0" destOrd="0" presId="urn:microsoft.com/office/officeart/2005/8/layout/default"/>
    <dgm:cxn modelId="{0A209F87-9A4A-4556-AA07-58BAB7EC11D0}" type="presOf" srcId="{D951F112-FFF5-4A81-9E81-A4B778788E88}" destId="{3710F79A-CD5E-4005-B031-C1358F65A718}" srcOrd="0" destOrd="0" presId="urn:microsoft.com/office/officeart/2005/8/layout/default"/>
    <dgm:cxn modelId="{A83C138C-D24F-4FF6-B8B8-8D8387328E6D}" srcId="{7C53636A-95F1-4EEC-8F5A-7526D3A9E3BF}" destId="{D64F6969-D278-433B-8C1E-6EB322C5CA0D}" srcOrd="0" destOrd="0" parTransId="{F3F77CB3-D053-469F-8A7E-848201D691E3}" sibTransId="{5B6A0354-A7BD-4E64-8D1B-8B4967940A1B}"/>
    <dgm:cxn modelId="{72DE8799-8456-41E3-B260-5DF9F30D0E07}" srcId="{7C53636A-95F1-4EEC-8F5A-7526D3A9E3BF}" destId="{4ADC8570-03B9-4713-81FF-86FCC4A0BA69}" srcOrd="6" destOrd="0" parTransId="{82DD002F-52EB-4DC0-A5B4-29BEFFC73897}" sibTransId="{742F0362-542C-418A-B38B-6C7774E96FCF}"/>
    <dgm:cxn modelId="{D1459E9C-C0BB-47FE-9141-8469BC02006B}" type="presOf" srcId="{4ADC8570-03B9-4713-81FF-86FCC4A0BA69}" destId="{826DE5CC-EF13-43B8-8744-679D86A5A2FE}" srcOrd="0" destOrd="0" presId="urn:microsoft.com/office/officeart/2005/8/layout/default"/>
    <dgm:cxn modelId="{5FCB0B9F-7473-4B9C-BFE7-6AE63CD08E95}" type="presOf" srcId="{5CF5AEAD-C799-48DF-87BC-76F0DFD33BD0}" destId="{7E3490E4-C74C-4545-A7B5-E987D771AE04}" srcOrd="0" destOrd="0" presId="urn:microsoft.com/office/officeart/2005/8/layout/default"/>
    <dgm:cxn modelId="{75CC53A5-C901-4DCA-A615-2AA3FD6877F3}" srcId="{7C53636A-95F1-4EEC-8F5A-7526D3A9E3BF}" destId="{D951F112-FFF5-4A81-9E81-A4B778788E88}" srcOrd="2" destOrd="0" parTransId="{8D4F1BBC-8596-4CAA-8D53-E0A25A61FF8B}" sibTransId="{0FB8589F-36AB-4B54-B38F-24B50AF569BC}"/>
    <dgm:cxn modelId="{DD090AB3-7CFF-406C-8AEC-AA4F04D88DB8}" srcId="{7C53636A-95F1-4EEC-8F5A-7526D3A9E3BF}" destId="{7F7875C7-8572-4FAD-B3D3-E4C8AFAD54F4}" srcOrd="3" destOrd="0" parTransId="{D01E14D5-34F7-4178-8C26-5D8DB0456D93}" sibTransId="{9037E40E-6C5B-49C9-8347-DA8FA108F502}"/>
    <dgm:cxn modelId="{F8C78BCA-8E71-4A62-B4B4-6CE25620C13A}" type="presOf" srcId="{D64F6969-D278-433B-8C1E-6EB322C5CA0D}" destId="{2A39444D-A215-4318-8517-444811416433}" srcOrd="0" destOrd="0" presId="urn:microsoft.com/office/officeart/2005/8/layout/default"/>
    <dgm:cxn modelId="{BB1DD2F1-5609-4244-8779-1EBF5DE2C692}" type="presOf" srcId="{F331C93E-D53C-4937-AA8E-ECFF72BC3E49}" destId="{448DFA40-C060-4084-B030-3A03796E5037}" srcOrd="0" destOrd="0" presId="urn:microsoft.com/office/officeart/2005/8/layout/default"/>
    <dgm:cxn modelId="{49220FF7-9F7F-4C48-9FDF-DFEF84B7E141}" srcId="{7C53636A-95F1-4EEC-8F5A-7526D3A9E3BF}" destId="{F331C93E-D53C-4937-AA8E-ECFF72BC3E49}" srcOrd="8" destOrd="0" parTransId="{A5189DDC-E53B-440A-925C-443C03B3E545}" sibTransId="{C852F2BB-29C6-4EDB-848D-AA27DA58424C}"/>
    <dgm:cxn modelId="{2BC3470A-F56C-4E14-9E32-C3DF5973C065}" type="presParOf" srcId="{80C2058B-DBF0-4C12-B024-1693FB4E7986}" destId="{2A39444D-A215-4318-8517-444811416433}" srcOrd="0" destOrd="0" presId="urn:microsoft.com/office/officeart/2005/8/layout/default"/>
    <dgm:cxn modelId="{C629EFB6-9440-426B-87CF-D20B450863EE}" type="presParOf" srcId="{80C2058B-DBF0-4C12-B024-1693FB4E7986}" destId="{F587932B-E8BA-4D4D-9A0D-8308775178EB}" srcOrd="1" destOrd="0" presId="urn:microsoft.com/office/officeart/2005/8/layout/default"/>
    <dgm:cxn modelId="{69F6E60D-5128-4F2B-A76D-FDF13A4A4CAF}" type="presParOf" srcId="{80C2058B-DBF0-4C12-B024-1693FB4E7986}" destId="{5023116F-68D4-4BDB-BFF5-F792FA1FB36E}" srcOrd="2" destOrd="0" presId="urn:microsoft.com/office/officeart/2005/8/layout/default"/>
    <dgm:cxn modelId="{CD7F1FAD-A492-4E78-855E-C56F93AD0A90}" type="presParOf" srcId="{80C2058B-DBF0-4C12-B024-1693FB4E7986}" destId="{84D65E9C-C611-4261-BE13-B557291C30C9}" srcOrd="3" destOrd="0" presId="urn:microsoft.com/office/officeart/2005/8/layout/default"/>
    <dgm:cxn modelId="{913A1B55-D6F0-4091-8B6F-97FB3147C53C}" type="presParOf" srcId="{80C2058B-DBF0-4C12-B024-1693FB4E7986}" destId="{3710F79A-CD5E-4005-B031-C1358F65A718}" srcOrd="4" destOrd="0" presId="urn:microsoft.com/office/officeart/2005/8/layout/default"/>
    <dgm:cxn modelId="{19DC4645-8D84-45DF-ADA7-4E4FF35669EB}" type="presParOf" srcId="{80C2058B-DBF0-4C12-B024-1693FB4E7986}" destId="{149B98B1-3AD8-4C26-BD0D-DC8A1FCFE2F6}" srcOrd="5" destOrd="0" presId="urn:microsoft.com/office/officeart/2005/8/layout/default"/>
    <dgm:cxn modelId="{CBEB0E9F-85CD-46A9-B7EF-0B68B9C19550}" type="presParOf" srcId="{80C2058B-DBF0-4C12-B024-1693FB4E7986}" destId="{CD0099B7-C0F3-4CB9-8D07-83EE911DEF82}" srcOrd="6" destOrd="0" presId="urn:microsoft.com/office/officeart/2005/8/layout/default"/>
    <dgm:cxn modelId="{58490141-5C53-4A30-90B9-0D0D300A1994}" type="presParOf" srcId="{80C2058B-DBF0-4C12-B024-1693FB4E7986}" destId="{53B54C48-2348-4216-A8F4-DD8EE18E0F7A}" srcOrd="7" destOrd="0" presId="urn:microsoft.com/office/officeart/2005/8/layout/default"/>
    <dgm:cxn modelId="{D267A9B4-375D-4827-9CAA-CF4487CADAFA}" type="presParOf" srcId="{80C2058B-DBF0-4C12-B024-1693FB4E7986}" destId="{7E3490E4-C74C-4545-A7B5-E987D771AE04}" srcOrd="8" destOrd="0" presId="urn:microsoft.com/office/officeart/2005/8/layout/default"/>
    <dgm:cxn modelId="{48ED47F6-2AAD-4661-866C-D2EDFE7E88A2}" type="presParOf" srcId="{80C2058B-DBF0-4C12-B024-1693FB4E7986}" destId="{D28EF650-3B0C-44FC-B74B-7B68D166F27C}" srcOrd="9" destOrd="0" presId="urn:microsoft.com/office/officeart/2005/8/layout/default"/>
    <dgm:cxn modelId="{FE1A3D8C-E1B6-4CA8-BF01-45C2374389F8}" type="presParOf" srcId="{80C2058B-DBF0-4C12-B024-1693FB4E7986}" destId="{3AC94C13-1CC3-49EB-B042-3B15A13F0B78}" srcOrd="10" destOrd="0" presId="urn:microsoft.com/office/officeart/2005/8/layout/default"/>
    <dgm:cxn modelId="{A42C0696-6E3C-44C5-8A0A-6FEFE3BEF63F}" type="presParOf" srcId="{80C2058B-DBF0-4C12-B024-1693FB4E7986}" destId="{365A3C73-8423-4C80-82D9-D759D8453B6B}" srcOrd="11" destOrd="0" presId="urn:microsoft.com/office/officeart/2005/8/layout/default"/>
    <dgm:cxn modelId="{377393D6-AF60-40FA-863B-E27303F68431}" type="presParOf" srcId="{80C2058B-DBF0-4C12-B024-1693FB4E7986}" destId="{826DE5CC-EF13-43B8-8744-679D86A5A2FE}" srcOrd="12" destOrd="0" presId="urn:microsoft.com/office/officeart/2005/8/layout/default"/>
    <dgm:cxn modelId="{3AF51F47-3D59-4743-BE86-7EC7B9DFB481}" type="presParOf" srcId="{80C2058B-DBF0-4C12-B024-1693FB4E7986}" destId="{E46AFA5D-8431-4888-A2C3-589C8FD167A2}" srcOrd="13" destOrd="0" presId="urn:microsoft.com/office/officeart/2005/8/layout/default"/>
    <dgm:cxn modelId="{027A0834-A763-4CE5-9D21-C4901334D2B4}" type="presParOf" srcId="{80C2058B-DBF0-4C12-B024-1693FB4E7986}" destId="{3CE254B2-30E6-4577-B3F8-A69D7A227266}" srcOrd="14" destOrd="0" presId="urn:microsoft.com/office/officeart/2005/8/layout/default"/>
    <dgm:cxn modelId="{96E8AD8D-9875-447C-983E-9648B93EBE4C}" type="presParOf" srcId="{80C2058B-DBF0-4C12-B024-1693FB4E7986}" destId="{D9DF5329-2B97-4E62-B8E9-E030BF4DD5E0}" srcOrd="15" destOrd="0" presId="urn:microsoft.com/office/officeart/2005/8/layout/default"/>
    <dgm:cxn modelId="{9A2C929D-5CBD-4D68-8C20-C25212AC83C8}" type="presParOf" srcId="{80C2058B-DBF0-4C12-B024-1693FB4E7986}" destId="{448DFA40-C060-4084-B030-3A03796E5037}" srcOrd="1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36D1037-F455-424A-925F-22DE06F4D101}" type="doc">
      <dgm:prSet loTypeId="urn:microsoft.com/office/officeart/2005/8/layout/hierarchy3" loCatId="list" qsTypeId="urn:microsoft.com/office/officeart/2005/8/quickstyle/simple1" qsCatId="simple" csTypeId="urn:microsoft.com/office/officeart/2005/8/colors/colorful4" csCatId="colorful" phldr="1"/>
      <dgm:spPr/>
      <dgm:t>
        <a:bodyPr/>
        <a:lstStyle/>
        <a:p>
          <a:endParaRPr lang="en-GB"/>
        </a:p>
      </dgm:t>
    </dgm:pt>
    <dgm:pt modelId="{721978FA-0E10-4AB8-8B7B-C0EF88CD26C6}">
      <dgm:prSet phldrT="[Text]"/>
      <dgm:spPr/>
      <dgm:t>
        <a:bodyPr/>
        <a:lstStyle/>
        <a:p>
          <a:pPr algn="ctr"/>
          <a:r>
            <a:rPr lang="en-GB"/>
            <a:t>RQ1: What are the most prevalent PETs for data processing and analysis?</a:t>
          </a:r>
        </a:p>
      </dgm:t>
    </dgm:pt>
    <dgm:pt modelId="{A6F88763-8B77-4FB6-A480-1D55BFBA636E}" type="parTrans" cxnId="{40D49CA2-8E33-4891-977D-AE58789E79E8}">
      <dgm:prSet/>
      <dgm:spPr/>
      <dgm:t>
        <a:bodyPr/>
        <a:lstStyle/>
        <a:p>
          <a:endParaRPr lang="en-GB"/>
        </a:p>
      </dgm:t>
    </dgm:pt>
    <dgm:pt modelId="{2313821B-ECDA-4D3D-B2B5-2E06E3CEEC90}" type="sibTrans" cxnId="{40D49CA2-8E33-4891-977D-AE58789E79E8}">
      <dgm:prSet/>
      <dgm:spPr/>
      <dgm:t>
        <a:bodyPr/>
        <a:lstStyle/>
        <a:p>
          <a:endParaRPr lang="en-GB"/>
        </a:p>
      </dgm:t>
    </dgm:pt>
    <dgm:pt modelId="{24BED362-22E7-4D5A-AAD0-B067EBCC6D86}">
      <dgm:prSet phldrT="[Text]"/>
      <dgm:spPr/>
      <dgm:t>
        <a:bodyPr/>
        <a:lstStyle/>
        <a:p>
          <a:r>
            <a:rPr lang="en-GB"/>
            <a:t>RQ2: What are the characteristics, benefits, challenges, and applications of the selected PETs?</a:t>
          </a:r>
        </a:p>
      </dgm:t>
    </dgm:pt>
    <dgm:pt modelId="{C7A373E7-1A89-405D-AF01-E6B5EAC9AD43}" type="parTrans" cxnId="{D42E8E6A-8550-4DEF-8194-100EA613E11F}">
      <dgm:prSet/>
      <dgm:spPr/>
      <dgm:t>
        <a:bodyPr/>
        <a:lstStyle/>
        <a:p>
          <a:endParaRPr lang="en-GB"/>
        </a:p>
      </dgm:t>
    </dgm:pt>
    <dgm:pt modelId="{E45F4BCF-7AC6-4798-96E9-E50C3B4AE31B}" type="sibTrans" cxnId="{D42E8E6A-8550-4DEF-8194-100EA613E11F}">
      <dgm:prSet/>
      <dgm:spPr/>
      <dgm:t>
        <a:bodyPr/>
        <a:lstStyle/>
        <a:p>
          <a:endParaRPr lang="en-GB"/>
        </a:p>
      </dgm:t>
    </dgm:pt>
    <dgm:pt modelId="{B8068EEB-FCAF-47D6-A750-E7444AC89892}">
      <dgm:prSet phldrT="[Text]"/>
      <dgm:spPr/>
      <dgm:t>
        <a:bodyPr/>
        <a:lstStyle/>
        <a:p>
          <a:pPr algn="ctr"/>
          <a:r>
            <a:rPr lang="en-GB"/>
            <a:t>RQ3: How can one convey this information in a meaningful and engaging manner to ensure a better understanding of the selected PETs?</a:t>
          </a:r>
        </a:p>
      </dgm:t>
    </dgm:pt>
    <dgm:pt modelId="{D027E543-ECC4-4C4A-AA9C-8C7965556543}" type="parTrans" cxnId="{CC872F93-5BE1-4025-875F-DD22559DB652}">
      <dgm:prSet/>
      <dgm:spPr/>
      <dgm:t>
        <a:bodyPr/>
        <a:lstStyle/>
        <a:p>
          <a:endParaRPr lang="en-GB"/>
        </a:p>
      </dgm:t>
    </dgm:pt>
    <dgm:pt modelId="{57DFB636-9020-42D3-ABB8-BAC94AB96EE3}" type="sibTrans" cxnId="{CC872F93-5BE1-4025-875F-DD22559DB652}">
      <dgm:prSet/>
      <dgm:spPr/>
      <dgm:t>
        <a:bodyPr/>
        <a:lstStyle/>
        <a:p>
          <a:endParaRPr lang="en-GB"/>
        </a:p>
      </dgm:t>
    </dgm:pt>
    <dgm:pt modelId="{6B6891AF-3D24-4FB0-AB82-3CD6FD67F66D}">
      <dgm:prSet phldrT="[Text]" custT="1"/>
      <dgm:spPr/>
      <dgm:t>
        <a:bodyPr/>
        <a:lstStyle/>
        <a:p>
          <a:pPr>
            <a:buFont typeface="Arial" panose="020B0604020202020204" pitchFamily="34" charset="0"/>
            <a:buChar char="•"/>
          </a:pPr>
          <a:r>
            <a:rPr lang="en-GB" sz="1200" b="1" i="0"/>
            <a:t>Method: </a:t>
          </a:r>
          <a:r>
            <a:rPr lang="en-GB" sz="1200" b="0" i="0"/>
            <a:t>Quantitative analysis of current literature</a:t>
          </a:r>
          <a:endParaRPr lang="en-GB" sz="1200"/>
        </a:p>
      </dgm:t>
    </dgm:pt>
    <dgm:pt modelId="{E932DD9D-C209-4F6F-B9B9-EE30E83CD78B}" type="parTrans" cxnId="{EE86402B-AC28-4940-ABDD-45F3DE39F99C}">
      <dgm:prSet/>
      <dgm:spPr/>
      <dgm:t>
        <a:bodyPr/>
        <a:lstStyle/>
        <a:p>
          <a:endParaRPr lang="en-GB"/>
        </a:p>
      </dgm:t>
    </dgm:pt>
    <dgm:pt modelId="{DFADEB27-A293-445E-8995-6AAB80D372B5}" type="sibTrans" cxnId="{EE86402B-AC28-4940-ABDD-45F3DE39F99C}">
      <dgm:prSet/>
      <dgm:spPr/>
      <dgm:t>
        <a:bodyPr/>
        <a:lstStyle/>
        <a:p>
          <a:endParaRPr lang="en-GB"/>
        </a:p>
      </dgm:t>
    </dgm:pt>
    <dgm:pt modelId="{F9344EA0-88A9-4423-B1B3-BC6A2CC6A01A}">
      <dgm:prSet custT="1"/>
      <dgm:spPr/>
      <dgm:t>
        <a:bodyPr/>
        <a:lstStyle/>
        <a:p>
          <a:pPr>
            <a:buFont typeface="Arial" panose="020B0604020202020204" pitchFamily="34" charset="0"/>
            <a:buChar char="•"/>
          </a:pPr>
          <a:r>
            <a:rPr lang="en-GB" sz="1200" b="1" i="0"/>
            <a:t>Result:</a:t>
          </a:r>
        </a:p>
        <a:p>
          <a:pPr>
            <a:buFont typeface="Arial" panose="020B0604020202020204" pitchFamily="34" charset="0"/>
            <a:buChar char="•"/>
          </a:pPr>
          <a:r>
            <a:rPr lang="en-GB" sz="1200" b="0" i="0"/>
            <a:t>Identified the five most predominant PETs</a:t>
          </a:r>
          <a:endParaRPr lang="en-GB" sz="1200"/>
        </a:p>
      </dgm:t>
    </dgm:pt>
    <dgm:pt modelId="{F6AE9C72-FDAF-49B2-AC00-489299D373AB}" type="parTrans" cxnId="{CE2F0A5D-1AD0-47F1-9333-BBEE4CE34DCA}">
      <dgm:prSet/>
      <dgm:spPr/>
      <dgm:t>
        <a:bodyPr/>
        <a:lstStyle/>
        <a:p>
          <a:endParaRPr lang="en-GB"/>
        </a:p>
      </dgm:t>
    </dgm:pt>
    <dgm:pt modelId="{8861AF43-1D0B-436A-B56A-0265BC26C1B8}" type="sibTrans" cxnId="{CE2F0A5D-1AD0-47F1-9333-BBEE4CE34DCA}">
      <dgm:prSet/>
      <dgm:spPr/>
      <dgm:t>
        <a:bodyPr/>
        <a:lstStyle/>
        <a:p>
          <a:endParaRPr lang="en-GB"/>
        </a:p>
      </dgm:t>
    </dgm:pt>
    <dgm:pt modelId="{ABB95ED5-D3C3-4F5D-B2FB-2F41D4827A95}">
      <dgm:prSet custT="1"/>
      <dgm:spPr/>
      <dgm:t>
        <a:bodyPr/>
        <a:lstStyle/>
        <a:p>
          <a:pPr>
            <a:buFont typeface="Arial" panose="020B0604020202020204" pitchFamily="34" charset="0"/>
            <a:buChar char="•"/>
          </a:pPr>
          <a:r>
            <a:rPr lang="en-GB" sz="1000" b="0" i="0"/>
            <a:t>Federated Learning</a:t>
          </a:r>
        </a:p>
      </dgm:t>
    </dgm:pt>
    <dgm:pt modelId="{A01CA58B-808A-4681-9134-DD9AED8B2987}" type="parTrans" cxnId="{9BF3E61D-BFF3-423D-B3F9-80A1B2618113}">
      <dgm:prSet/>
      <dgm:spPr/>
      <dgm:t>
        <a:bodyPr/>
        <a:lstStyle/>
        <a:p>
          <a:endParaRPr lang="en-GB"/>
        </a:p>
      </dgm:t>
    </dgm:pt>
    <dgm:pt modelId="{FB411741-59C6-4821-92C6-CFFE3EDE7D35}" type="sibTrans" cxnId="{9BF3E61D-BFF3-423D-B3F9-80A1B2618113}">
      <dgm:prSet/>
      <dgm:spPr/>
      <dgm:t>
        <a:bodyPr/>
        <a:lstStyle/>
        <a:p>
          <a:endParaRPr lang="en-GB"/>
        </a:p>
      </dgm:t>
    </dgm:pt>
    <dgm:pt modelId="{24BC318E-3444-452A-BB0A-E3650E07D518}">
      <dgm:prSet custT="1"/>
      <dgm:spPr/>
      <dgm:t>
        <a:bodyPr/>
        <a:lstStyle/>
        <a:p>
          <a:pPr>
            <a:buFont typeface="Arial" panose="020B0604020202020204" pitchFamily="34" charset="0"/>
            <a:buChar char="•"/>
          </a:pPr>
          <a:r>
            <a:rPr lang="en-GB" sz="1000" b="0" i="0"/>
            <a:t>Differential Privacy</a:t>
          </a:r>
        </a:p>
      </dgm:t>
    </dgm:pt>
    <dgm:pt modelId="{F771C7A6-CEBB-45BC-9CEF-7C2660D06A65}" type="parTrans" cxnId="{AF4C26F1-4DC5-44CE-8953-D14DFE03C0DB}">
      <dgm:prSet/>
      <dgm:spPr/>
      <dgm:t>
        <a:bodyPr/>
        <a:lstStyle/>
        <a:p>
          <a:endParaRPr lang="en-GB"/>
        </a:p>
      </dgm:t>
    </dgm:pt>
    <dgm:pt modelId="{9C4692B0-F098-4311-9939-534499F48E10}" type="sibTrans" cxnId="{AF4C26F1-4DC5-44CE-8953-D14DFE03C0DB}">
      <dgm:prSet/>
      <dgm:spPr/>
      <dgm:t>
        <a:bodyPr/>
        <a:lstStyle/>
        <a:p>
          <a:endParaRPr lang="en-GB"/>
        </a:p>
      </dgm:t>
    </dgm:pt>
    <dgm:pt modelId="{D9A4CEBF-AEF4-424C-93DD-2A4C654D91A9}">
      <dgm:prSet custT="1"/>
      <dgm:spPr/>
      <dgm:t>
        <a:bodyPr/>
        <a:lstStyle/>
        <a:p>
          <a:pPr>
            <a:buFont typeface="Arial" panose="020B0604020202020204" pitchFamily="34" charset="0"/>
            <a:buChar char="•"/>
          </a:pPr>
          <a:r>
            <a:rPr lang="en-GB" sz="1000" b="0" i="0"/>
            <a:t>Homomorphic Encryption</a:t>
          </a:r>
        </a:p>
      </dgm:t>
    </dgm:pt>
    <dgm:pt modelId="{DF5CA58D-8AA1-474D-8207-872E207FB304}" type="parTrans" cxnId="{15B0F2FC-C91E-4911-BA29-8268AEC5EC85}">
      <dgm:prSet/>
      <dgm:spPr/>
      <dgm:t>
        <a:bodyPr/>
        <a:lstStyle/>
        <a:p>
          <a:endParaRPr lang="en-GB"/>
        </a:p>
      </dgm:t>
    </dgm:pt>
    <dgm:pt modelId="{D18BD2FD-5D7F-4E94-AA71-C1CD31F4D0D6}" type="sibTrans" cxnId="{15B0F2FC-C91E-4911-BA29-8268AEC5EC85}">
      <dgm:prSet/>
      <dgm:spPr/>
      <dgm:t>
        <a:bodyPr/>
        <a:lstStyle/>
        <a:p>
          <a:endParaRPr lang="en-GB"/>
        </a:p>
      </dgm:t>
    </dgm:pt>
    <dgm:pt modelId="{D218246C-5EB2-4449-91EB-B5AF872ACC51}">
      <dgm:prSet custT="1"/>
      <dgm:spPr/>
      <dgm:t>
        <a:bodyPr/>
        <a:lstStyle/>
        <a:p>
          <a:pPr>
            <a:buFont typeface="Arial" panose="020B0604020202020204" pitchFamily="34" charset="0"/>
            <a:buChar char="•"/>
          </a:pPr>
          <a:r>
            <a:rPr lang="en-GB" sz="1000" b="0" i="0"/>
            <a:t>Secure Multi-Party Computation</a:t>
          </a:r>
        </a:p>
      </dgm:t>
    </dgm:pt>
    <dgm:pt modelId="{1C6CB29E-5B91-4B58-AFE9-96BB9C53BBF5}" type="parTrans" cxnId="{9AB6D2AA-4C6F-4EC0-9DCE-1738D6F22DD4}">
      <dgm:prSet/>
      <dgm:spPr/>
      <dgm:t>
        <a:bodyPr/>
        <a:lstStyle/>
        <a:p>
          <a:endParaRPr lang="en-GB"/>
        </a:p>
      </dgm:t>
    </dgm:pt>
    <dgm:pt modelId="{13714FE2-B4CF-4CA3-A1DC-EFB005C99583}" type="sibTrans" cxnId="{9AB6D2AA-4C6F-4EC0-9DCE-1738D6F22DD4}">
      <dgm:prSet/>
      <dgm:spPr/>
      <dgm:t>
        <a:bodyPr/>
        <a:lstStyle/>
        <a:p>
          <a:endParaRPr lang="en-GB"/>
        </a:p>
      </dgm:t>
    </dgm:pt>
    <dgm:pt modelId="{FF990364-F450-49E9-94ED-9CF1B9AA4A35}">
      <dgm:prSet custT="1"/>
      <dgm:spPr/>
      <dgm:t>
        <a:bodyPr/>
        <a:lstStyle/>
        <a:p>
          <a:pPr>
            <a:buFont typeface="Arial" panose="020B0604020202020204" pitchFamily="34" charset="0"/>
            <a:buChar char="•"/>
          </a:pPr>
          <a:r>
            <a:rPr lang="en-GB" sz="1000" b="0" i="0"/>
            <a:t>Zero-Knowledge Proofs</a:t>
          </a:r>
        </a:p>
      </dgm:t>
    </dgm:pt>
    <dgm:pt modelId="{9A44578D-FF68-40E1-BFCB-4327BBD2342A}" type="parTrans" cxnId="{C651EE50-8003-4356-9FA6-D0E26EB64A51}">
      <dgm:prSet/>
      <dgm:spPr/>
      <dgm:t>
        <a:bodyPr/>
        <a:lstStyle/>
        <a:p>
          <a:endParaRPr lang="en-GB"/>
        </a:p>
      </dgm:t>
    </dgm:pt>
    <dgm:pt modelId="{C85ED7ED-6FF3-46B2-84BE-627022A8439E}" type="sibTrans" cxnId="{C651EE50-8003-4356-9FA6-D0E26EB64A51}">
      <dgm:prSet/>
      <dgm:spPr/>
      <dgm:t>
        <a:bodyPr/>
        <a:lstStyle/>
        <a:p>
          <a:endParaRPr lang="en-GB"/>
        </a:p>
      </dgm:t>
    </dgm:pt>
    <dgm:pt modelId="{669B2551-E3FC-4AE6-8D8B-D0D922D82B3C}">
      <dgm:prSet phldrT="[Text]" custT="1"/>
      <dgm:spPr/>
      <dgm:t>
        <a:bodyPr/>
        <a:lstStyle/>
        <a:p>
          <a:pPr>
            <a:buFont typeface="Arial" panose="020B0604020202020204" pitchFamily="34" charset="0"/>
            <a:buChar char="•"/>
          </a:pPr>
          <a:r>
            <a:rPr lang="en-GB" sz="1200" b="1" i="0"/>
            <a:t>Method: </a:t>
          </a:r>
          <a:r>
            <a:rPr lang="en-GB" sz="1200" b="0" i="0"/>
            <a:t>Systematic Literature Review</a:t>
          </a:r>
          <a:endParaRPr lang="en-GB" sz="1200"/>
        </a:p>
      </dgm:t>
    </dgm:pt>
    <dgm:pt modelId="{439D4C13-7F73-44DE-B923-3921A89E1224}" type="parTrans" cxnId="{D78A0BA7-634C-41AF-AC82-E6DD3B52376B}">
      <dgm:prSet/>
      <dgm:spPr/>
      <dgm:t>
        <a:bodyPr/>
        <a:lstStyle/>
        <a:p>
          <a:endParaRPr lang="en-GB"/>
        </a:p>
      </dgm:t>
    </dgm:pt>
    <dgm:pt modelId="{465B8EAA-9053-4F1B-9162-7BB02F18AF64}" type="sibTrans" cxnId="{D78A0BA7-634C-41AF-AC82-E6DD3B52376B}">
      <dgm:prSet/>
      <dgm:spPr/>
      <dgm:t>
        <a:bodyPr/>
        <a:lstStyle/>
        <a:p>
          <a:endParaRPr lang="en-GB"/>
        </a:p>
      </dgm:t>
    </dgm:pt>
    <dgm:pt modelId="{758E742A-CEDC-4B65-A18C-BB227EB67858}">
      <dgm:prSet custT="1"/>
      <dgm:spPr/>
      <dgm:t>
        <a:bodyPr anchor="t"/>
        <a:lstStyle/>
        <a:p>
          <a:pPr algn="just">
            <a:buFont typeface="Arial" panose="020B0604020202020204" pitchFamily="34" charset="0"/>
            <a:buChar char="•"/>
          </a:pPr>
          <a:r>
            <a:rPr lang="en-GB" sz="1200" b="1" i="0"/>
            <a:t>Result:</a:t>
          </a:r>
        </a:p>
        <a:p>
          <a:pPr algn="l">
            <a:buFont typeface="Arial" panose="020B0604020202020204" pitchFamily="34" charset="0"/>
            <a:buChar char="•"/>
          </a:pPr>
          <a:r>
            <a:rPr lang="en-GB" sz="1200" b="0" i="0"/>
            <a:t>Comprehensive insights into characteristics, bene-fits, challenges, and </a:t>
          </a:r>
          <a:r>
            <a:rPr lang="en-GB" sz="1200" b="0" i="0" err="1"/>
            <a:t>appli</a:t>
          </a:r>
          <a:r>
            <a:rPr lang="en-GB" sz="1200" b="0" i="0"/>
            <a:t>-cations of the selected PETs (see summary of findings on page 10).</a:t>
          </a:r>
          <a:endParaRPr lang="en-GB" sz="1200"/>
        </a:p>
      </dgm:t>
    </dgm:pt>
    <dgm:pt modelId="{CA5A1C7E-1FF0-41A8-9F48-2C0CF96B1C7D}" type="parTrans" cxnId="{127B7E1D-4A62-41E4-B9DF-93FEB8AC0B13}">
      <dgm:prSet/>
      <dgm:spPr/>
      <dgm:t>
        <a:bodyPr/>
        <a:lstStyle/>
        <a:p>
          <a:endParaRPr lang="en-GB"/>
        </a:p>
      </dgm:t>
    </dgm:pt>
    <dgm:pt modelId="{3524BDED-429A-466C-A344-8833AD03C565}" type="sibTrans" cxnId="{127B7E1D-4A62-41E4-B9DF-93FEB8AC0B13}">
      <dgm:prSet/>
      <dgm:spPr/>
      <dgm:t>
        <a:bodyPr/>
        <a:lstStyle/>
        <a:p>
          <a:endParaRPr lang="en-GB"/>
        </a:p>
      </dgm:t>
    </dgm:pt>
    <dgm:pt modelId="{7225B200-05A3-4488-B8C6-4F7A76DECBE2}">
      <dgm:prSet phldrT="[Text]" custT="1"/>
      <dgm:spPr/>
      <dgm:t>
        <a:bodyPr/>
        <a:lstStyle/>
        <a:p>
          <a:r>
            <a:rPr lang="en-GB" sz="1200" b="1" i="0"/>
            <a:t>Method: </a:t>
          </a:r>
          <a:r>
            <a:rPr lang="en-GB" sz="1200" b="0" i="0"/>
            <a:t>Bloom’s Taxonomy and </a:t>
          </a:r>
          <a:r>
            <a:rPr lang="en-GB" sz="1200" b="0" i="0" err="1"/>
            <a:t>Gagné’s</a:t>
          </a:r>
          <a:r>
            <a:rPr lang="en-GB" sz="1200" b="0" i="0"/>
            <a:t> Nine Events of Instruction</a:t>
          </a:r>
          <a:endParaRPr lang="en-GB" sz="1200"/>
        </a:p>
      </dgm:t>
    </dgm:pt>
    <dgm:pt modelId="{D98ECA7C-632B-4466-92BC-143F6C50B991}" type="parTrans" cxnId="{A6E0F68C-A201-4411-901A-6EA7CBD19E22}">
      <dgm:prSet/>
      <dgm:spPr/>
      <dgm:t>
        <a:bodyPr/>
        <a:lstStyle/>
        <a:p>
          <a:endParaRPr lang="en-GB"/>
        </a:p>
      </dgm:t>
    </dgm:pt>
    <dgm:pt modelId="{E30B9BD7-948B-4CE4-B62B-87026B36430E}" type="sibTrans" cxnId="{A6E0F68C-A201-4411-901A-6EA7CBD19E22}">
      <dgm:prSet/>
      <dgm:spPr/>
      <dgm:t>
        <a:bodyPr/>
        <a:lstStyle/>
        <a:p>
          <a:endParaRPr lang="en-GB"/>
        </a:p>
      </dgm:t>
    </dgm:pt>
    <dgm:pt modelId="{9D7015E3-70C4-4AA5-9814-B3C383D82800}">
      <dgm:prSet phldrT="[Text]" custT="1"/>
      <dgm:spPr/>
      <dgm:t>
        <a:bodyPr/>
        <a:lstStyle/>
        <a:p>
          <a:pPr>
            <a:buFont typeface="Arial" panose="020B0604020202020204" pitchFamily="34" charset="0"/>
            <a:buChar char="•"/>
          </a:pPr>
          <a:r>
            <a:rPr lang="en-GB" sz="1200" b="1" i="0"/>
            <a:t>Result:</a:t>
          </a:r>
          <a:endParaRPr lang="en-GB" sz="1200" b="1"/>
        </a:p>
      </dgm:t>
    </dgm:pt>
    <dgm:pt modelId="{9E22F219-A2DD-4617-817B-600935985D9F}" type="parTrans" cxnId="{6416DF9D-DFFA-4B6D-A1C0-B2F14B8DC540}">
      <dgm:prSet/>
      <dgm:spPr/>
      <dgm:t>
        <a:bodyPr/>
        <a:lstStyle/>
        <a:p>
          <a:endParaRPr lang="en-GB"/>
        </a:p>
      </dgm:t>
    </dgm:pt>
    <dgm:pt modelId="{9ED23AC4-174A-49C6-9078-C8D15AFA5E6C}" type="sibTrans" cxnId="{6416DF9D-DFFA-4B6D-A1C0-B2F14B8DC540}">
      <dgm:prSet/>
      <dgm:spPr/>
      <dgm:t>
        <a:bodyPr/>
        <a:lstStyle/>
        <a:p>
          <a:endParaRPr lang="en-GB"/>
        </a:p>
      </dgm:t>
    </dgm:pt>
    <dgm:pt modelId="{4C012BF8-C169-42C4-BDA5-584F87FB75DE}">
      <dgm:prSet custT="1"/>
      <dgm:spPr/>
      <dgm:t>
        <a:bodyPr/>
        <a:lstStyle/>
        <a:p>
          <a:pPr>
            <a:buFont typeface="Arial" panose="020B0604020202020204" pitchFamily="34" charset="0"/>
            <a:buChar char="•"/>
          </a:pPr>
          <a:r>
            <a:rPr lang="en-GB" sz="1000" b="0" i="0"/>
            <a:t>Benefits &amp; Challenges</a:t>
          </a:r>
        </a:p>
      </dgm:t>
    </dgm:pt>
    <dgm:pt modelId="{F3313CB9-8995-4B74-AA76-9CA4E543DFF9}" type="parTrans" cxnId="{E3C883B1-B34C-4938-9639-CD5C5F6F0A03}">
      <dgm:prSet/>
      <dgm:spPr/>
      <dgm:t>
        <a:bodyPr/>
        <a:lstStyle/>
        <a:p>
          <a:endParaRPr lang="en-GB"/>
        </a:p>
      </dgm:t>
    </dgm:pt>
    <dgm:pt modelId="{7A168592-3069-4C56-9258-DF6F562A6E5B}" type="sibTrans" cxnId="{E3C883B1-B34C-4938-9639-CD5C5F6F0A03}">
      <dgm:prSet/>
      <dgm:spPr/>
      <dgm:t>
        <a:bodyPr/>
        <a:lstStyle/>
        <a:p>
          <a:endParaRPr lang="en-GB"/>
        </a:p>
      </dgm:t>
    </dgm:pt>
    <dgm:pt modelId="{0C247E7D-6D5B-461F-B0D7-063B55EC8801}">
      <dgm:prSet custT="1"/>
      <dgm:spPr/>
      <dgm:t>
        <a:bodyPr/>
        <a:lstStyle/>
        <a:p>
          <a:pPr>
            <a:buFont typeface="Arial" panose="020B0604020202020204" pitchFamily="34" charset="0"/>
            <a:buChar char="•"/>
          </a:pPr>
          <a:r>
            <a:rPr lang="en-GB" sz="1000" b="0" i="0"/>
            <a:t>Applications &amp; Examples</a:t>
          </a:r>
        </a:p>
      </dgm:t>
    </dgm:pt>
    <dgm:pt modelId="{2E07F352-AC2C-4F81-BB3F-64F922D03B46}" type="parTrans" cxnId="{54C287A9-A7CB-4554-A626-68E85278ADA2}">
      <dgm:prSet/>
      <dgm:spPr/>
      <dgm:t>
        <a:bodyPr/>
        <a:lstStyle/>
        <a:p>
          <a:endParaRPr lang="en-GB"/>
        </a:p>
      </dgm:t>
    </dgm:pt>
    <dgm:pt modelId="{73996DB5-F926-4750-A283-6585688E3B20}" type="sibTrans" cxnId="{54C287A9-A7CB-4554-A626-68E85278ADA2}">
      <dgm:prSet/>
      <dgm:spPr/>
      <dgm:t>
        <a:bodyPr/>
        <a:lstStyle/>
        <a:p>
          <a:endParaRPr lang="en-GB"/>
        </a:p>
      </dgm:t>
    </dgm:pt>
    <dgm:pt modelId="{7DC1BDB3-4EFC-4211-A9CB-3A2BB0544AB9}">
      <dgm:prSet custT="1"/>
      <dgm:spPr/>
      <dgm:t>
        <a:bodyPr/>
        <a:lstStyle/>
        <a:p>
          <a:pPr>
            <a:buFont typeface="Arial" panose="020B0604020202020204" pitchFamily="34" charset="0"/>
            <a:buChar char="•"/>
          </a:pPr>
          <a:r>
            <a:rPr lang="en-GB" sz="1000" b="0" i="0"/>
            <a:t>Definition &amp; Characteristics</a:t>
          </a:r>
        </a:p>
      </dgm:t>
    </dgm:pt>
    <dgm:pt modelId="{310F97EC-2AB4-4615-8049-C8800E26F025}" type="sibTrans" cxnId="{010F797C-B314-4982-BD1B-D23E86B087AD}">
      <dgm:prSet/>
      <dgm:spPr/>
      <dgm:t>
        <a:bodyPr/>
        <a:lstStyle/>
        <a:p>
          <a:endParaRPr lang="en-GB"/>
        </a:p>
      </dgm:t>
    </dgm:pt>
    <dgm:pt modelId="{D5933787-1F60-4FF6-99F6-DE9C551E1580}" type="parTrans" cxnId="{010F797C-B314-4982-BD1B-D23E86B087AD}">
      <dgm:prSet/>
      <dgm:spPr/>
      <dgm:t>
        <a:bodyPr/>
        <a:lstStyle/>
        <a:p>
          <a:endParaRPr lang="en-GB"/>
        </a:p>
      </dgm:t>
    </dgm:pt>
    <dgm:pt modelId="{A358BE79-B92A-470A-A26A-F3DD4ECFD302}">
      <dgm:prSet custT="1"/>
      <dgm:spPr/>
      <dgm:t>
        <a:bodyPr/>
        <a:lstStyle/>
        <a:p>
          <a:r>
            <a:rPr lang="en-GB" sz="1200" b="0" i="0"/>
            <a:t>Total Learning Content: ~200 pages, including quiz.</a:t>
          </a:r>
        </a:p>
      </dgm:t>
    </dgm:pt>
    <dgm:pt modelId="{FEF1702F-625E-4C3A-9D52-111E3F6C3327}" type="sibTrans" cxnId="{C7E38868-D46C-44E6-B465-F71D027B7CC4}">
      <dgm:prSet/>
      <dgm:spPr/>
      <dgm:t>
        <a:bodyPr/>
        <a:lstStyle/>
        <a:p>
          <a:endParaRPr lang="en-GB"/>
        </a:p>
      </dgm:t>
    </dgm:pt>
    <dgm:pt modelId="{529264ED-8507-4C3C-9149-FC790B75AE5F}" type="parTrans" cxnId="{C7E38868-D46C-44E6-B465-F71D027B7CC4}">
      <dgm:prSet/>
      <dgm:spPr/>
      <dgm:t>
        <a:bodyPr/>
        <a:lstStyle/>
        <a:p>
          <a:endParaRPr lang="en-GB"/>
        </a:p>
      </dgm:t>
    </dgm:pt>
    <dgm:pt modelId="{10E40233-3426-47E6-BD3C-CE1668AFC0F8}">
      <dgm:prSet phldrT="[Text]" custT="1"/>
      <dgm:spPr/>
      <dgm:t>
        <a:bodyPr/>
        <a:lstStyle/>
        <a:p>
          <a:pPr>
            <a:buFont typeface="Arial" panose="020B0604020202020204" pitchFamily="34" charset="0"/>
            <a:buChar char="•"/>
          </a:pPr>
          <a:r>
            <a:rPr lang="en-GB" sz="1200" b="0" i="0"/>
            <a:t>Learning Paths for each PET, each consisting of three learning nuggets:</a:t>
          </a:r>
          <a:endParaRPr lang="en-GB" sz="1200"/>
        </a:p>
      </dgm:t>
    </dgm:pt>
    <dgm:pt modelId="{A9B87BD3-673C-4A83-B756-356CE6D13C8E}" type="sibTrans" cxnId="{8BBB98B7-24DD-4562-86C4-8EB5CD400A90}">
      <dgm:prSet/>
      <dgm:spPr/>
      <dgm:t>
        <a:bodyPr/>
        <a:lstStyle/>
        <a:p>
          <a:endParaRPr lang="en-GB"/>
        </a:p>
      </dgm:t>
    </dgm:pt>
    <dgm:pt modelId="{BFC82BB7-FFE9-453E-A124-DC7D22F8AF68}" type="parTrans" cxnId="{8BBB98B7-24DD-4562-86C4-8EB5CD400A90}">
      <dgm:prSet/>
      <dgm:spPr/>
      <dgm:t>
        <a:bodyPr/>
        <a:lstStyle/>
        <a:p>
          <a:endParaRPr lang="en-GB"/>
        </a:p>
      </dgm:t>
    </dgm:pt>
    <dgm:pt modelId="{E64A2425-1CEB-4775-972D-71A67F45D846}" type="pres">
      <dgm:prSet presAssocID="{336D1037-F455-424A-925F-22DE06F4D101}" presName="diagram" presStyleCnt="0">
        <dgm:presLayoutVars>
          <dgm:chPref val="1"/>
          <dgm:dir/>
          <dgm:animOne val="branch"/>
          <dgm:animLvl val="lvl"/>
          <dgm:resizeHandles/>
        </dgm:presLayoutVars>
      </dgm:prSet>
      <dgm:spPr/>
    </dgm:pt>
    <dgm:pt modelId="{EE1F7D5E-2ABF-4520-AEAA-808E226B21C6}" type="pres">
      <dgm:prSet presAssocID="{721978FA-0E10-4AB8-8B7B-C0EF88CD26C6}" presName="root" presStyleCnt="0"/>
      <dgm:spPr/>
    </dgm:pt>
    <dgm:pt modelId="{2D545B51-767B-4ED0-83F1-B14E46318EED}" type="pres">
      <dgm:prSet presAssocID="{721978FA-0E10-4AB8-8B7B-C0EF88CD26C6}" presName="rootComposite" presStyleCnt="0"/>
      <dgm:spPr/>
    </dgm:pt>
    <dgm:pt modelId="{871D4B60-9E01-43A0-9981-BB9C3CAD504A}" type="pres">
      <dgm:prSet presAssocID="{721978FA-0E10-4AB8-8B7B-C0EF88CD26C6}" presName="rootText" presStyleLbl="node1" presStyleIdx="0" presStyleCnt="3"/>
      <dgm:spPr/>
    </dgm:pt>
    <dgm:pt modelId="{63EB32E5-0E1C-43EB-B20E-6031E38EF427}" type="pres">
      <dgm:prSet presAssocID="{721978FA-0E10-4AB8-8B7B-C0EF88CD26C6}" presName="rootConnector" presStyleLbl="node1" presStyleIdx="0" presStyleCnt="3"/>
      <dgm:spPr/>
    </dgm:pt>
    <dgm:pt modelId="{D60D12C3-95C5-4E62-B83A-2D7B56BB05A0}" type="pres">
      <dgm:prSet presAssocID="{721978FA-0E10-4AB8-8B7B-C0EF88CD26C6}" presName="childShape" presStyleCnt="0"/>
      <dgm:spPr/>
    </dgm:pt>
    <dgm:pt modelId="{E00B3A50-26BD-495D-AFCC-1F37820C3561}" type="pres">
      <dgm:prSet presAssocID="{E932DD9D-C209-4F6F-B9B9-EE30E83CD78B}" presName="Name13" presStyleLbl="parChTrans1D2" presStyleIdx="0" presStyleCnt="6"/>
      <dgm:spPr/>
    </dgm:pt>
    <dgm:pt modelId="{E6EB3F84-30A2-4C2A-A546-2DE514309F21}" type="pres">
      <dgm:prSet presAssocID="{6B6891AF-3D24-4FB0-AB82-3CD6FD67F66D}" presName="childText" presStyleLbl="bgAcc1" presStyleIdx="0" presStyleCnt="6">
        <dgm:presLayoutVars>
          <dgm:bulletEnabled val="1"/>
        </dgm:presLayoutVars>
      </dgm:prSet>
      <dgm:spPr/>
    </dgm:pt>
    <dgm:pt modelId="{C6443FB9-7FBD-4F1C-AD35-4D78370049CA}" type="pres">
      <dgm:prSet presAssocID="{F6AE9C72-FDAF-49B2-AC00-489299D373AB}" presName="Name13" presStyleLbl="parChTrans1D2" presStyleIdx="1" presStyleCnt="6"/>
      <dgm:spPr/>
    </dgm:pt>
    <dgm:pt modelId="{8C888114-CBFD-48EB-A625-0DC43BD1B920}" type="pres">
      <dgm:prSet presAssocID="{F9344EA0-88A9-4423-B1B3-BC6A2CC6A01A}" presName="childText" presStyleLbl="bgAcc1" presStyleIdx="1" presStyleCnt="6" custScaleY="148281">
        <dgm:presLayoutVars>
          <dgm:bulletEnabled val="1"/>
        </dgm:presLayoutVars>
      </dgm:prSet>
      <dgm:spPr/>
    </dgm:pt>
    <dgm:pt modelId="{2AB4F979-8F7D-49D5-A18E-AF2E3CB84CA1}" type="pres">
      <dgm:prSet presAssocID="{24BED362-22E7-4D5A-AAD0-B067EBCC6D86}" presName="root" presStyleCnt="0"/>
      <dgm:spPr/>
    </dgm:pt>
    <dgm:pt modelId="{C2C5AC56-9150-4082-B9B2-93276F1486A0}" type="pres">
      <dgm:prSet presAssocID="{24BED362-22E7-4D5A-AAD0-B067EBCC6D86}" presName="rootComposite" presStyleCnt="0"/>
      <dgm:spPr/>
    </dgm:pt>
    <dgm:pt modelId="{160A318D-07A0-40A1-8118-44BE919D2CDB}" type="pres">
      <dgm:prSet presAssocID="{24BED362-22E7-4D5A-AAD0-B067EBCC6D86}" presName="rootText" presStyleLbl="node1" presStyleIdx="1" presStyleCnt="3"/>
      <dgm:spPr/>
    </dgm:pt>
    <dgm:pt modelId="{3DC3FACB-5A45-44D8-9878-080A509C9446}" type="pres">
      <dgm:prSet presAssocID="{24BED362-22E7-4D5A-AAD0-B067EBCC6D86}" presName="rootConnector" presStyleLbl="node1" presStyleIdx="1" presStyleCnt="3"/>
      <dgm:spPr/>
    </dgm:pt>
    <dgm:pt modelId="{3AF4545C-310A-4F86-912E-1686FBE57B00}" type="pres">
      <dgm:prSet presAssocID="{24BED362-22E7-4D5A-AAD0-B067EBCC6D86}" presName="childShape" presStyleCnt="0"/>
      <dgm:spPr/>
    </dgm:pt>
    <dgm:pt modelId="{F9E12A6F-4ECC-4132-83E4-F0D47E741BCE}" type="pres">
      <dgm:prSet presAssocID="{439D4C13-7F73-44DE-B923-3921A89E1224}" presName="Name13" presStyleLbl="parChTrans1D2" presStyleIdx="2" presStyleCnt="6"/>
      <dgm:spPr/>
    </dgm:pt>
    <dgm:pt modelId="{79CCE62B-D8E4-4D7A-97AA-6D0D720BB8EC}" type="pres">
      <dgm:prSet presAssocID="{669B2551-E3FC-4AE6-8D8B-D0D922D82B3C}" presName="childText" presStyleLbl="bgAcc1" presStyleIdx="2" presStyleCnt="6">
        <dgm:presLayoutVars>
          <dgm:bulletEnabled val="1"/>
        </dgm:presLayoutVars>
      </dgm:prSet>
      <dgm:spPr/>
    </dgm:pt>
    <dgm:pt modelId="{735CC167-81DA-4887-B429-95DA2D5368B5}" type="pres">
      <dgm:prSet presAssocID="{CA5A1C7E-1FF0-41A8-9F48-2C0CF96B1C7D}" presName="Name13" presStyleLbl="parChTrans1D2" presStyleIdx="3" presStyleCnt="6"/>
      <dgm:spPr/>
    </dgm:pt>
    <dgm:pt modelId="{CAE48E2B-4E11-47CE-8D29-21942B265B65}" type="pres">
      <dgm:prSet presAssocID="{758E742A-CEDC-4B65-A18C-BB227EB67858}" presName="childText" presStyleLbl="bgAcc1" presStyleIdx="3" presStyleCnt="6" custScaleX="99352" custScaleY="148729">
        <dgm:presLayoutVars>
          <dgm:bulletEnabled val="1"/>
        </dgm:presLayoutVars>
      </dgm:prSet>
      <dgm:spPr/>
    </dgm:pt>
    <dgm:pt modelId="{6FE0DF00-D6C9-448B-9843-0ED0087B8D23}" type="pres">
      <dgm:prSet presAssocID="{B8068EEB-FCAF-47D6-A750-E7444AC89892}" presName="root" presStyleCnt="0"/>
      <dgm:spPr/>
    </dgm:pt>
    <dgm:pt modelId="{08F12628-6987-4176-B444-1FE024C1F829}" type="pres">
      <dgm:prSet presAssocID="{B8068EEB-FCAF-47D6-A750-E7444AC89892}" presName="rootComposite" presStyleCnt="0"/>
      <dgm:spPr/>
    </dgm:pt>
    <dgm:pt modelId="{95FDBE0A-9D33-4610-BE3A-7D13139C15A7}" type="pres">
      <dgm:prSet presAssocID="{B8068EEB-FCAF-47D6-A750-E7444AC89892}" presName="rootText" presStyleLbl="node1" presStyleIdx="2" presStyleCnt="3"/>
      <dgm:spPr/>
    </dgm:pt>
    <dgm:pt modelId="{1DA713C8-4448-4468-A358-4FEF51EA3402}" type="pres">
      <dgm:prSet presAssocID="{B8068EEB-FCAF-47D6-A750-E7444AC89892}" presName="rootConnector" presStyleLbl="node1" presStyleIdx="2" presStyleCnt="3"/>
      <dgm:spPr/>
    </dgm:pt>
    <dgm:pt modelId="{4E1B4F79-8043-41DF-806C-E58274896073}" type="pres">
      <dgm:prSet presAssocID="{B8068EEB-FCAF-47D6-A750-E7444AC89892}" presName="childShape" presStyleCnt="0"/>
      <dgm:spPr/>
    </dgm:pt>
    <dgm:pt modelId="{43585FB1-70D4-4362-B075-CE9C915CBC1F}" type="pres">
      <dgm:prSet presAssocID="{D98ECA7C-632B-4466-92BC-143F6C50B991}" presName="Name13" presStyleLbl="parChTrans1D2" presStyleIdx="4" presStyleCnt="6"/>
      <dgm:spPr/>
    </dgm:pt>
    <dgm:pt modelId="{0A42A22E-4AF7-43A9-BC73-73757193D141}" type="pres">
      <dgm:prSet presAssocID="{7225B200-05A3-4488-B8C6-4F7A76DECBE2}" presName="childText" presStyleLbl="bgAcc1" presStyleIdx="4" presStyleCnt="6">
        <dgm:presLayoutVars>
          <dgm:bulletEnabled val="1"/>
        </dgm:presLayoutVars>
      </dgm:prSet>
      <dgm:spPr/>
    </dgm:pt>
    <dgm:pt modelId="{5C65FDC1-9E7B-48B5-AD56-63D0F806F44C}" type="pres">
      <dgm:prSet presAssocID="{9E22F219-A2DD-4617-817B-600935985D9F}" presName="Name13" presStyleLbl="parChTrans1D2" presStyleIdx="5" presStyleCnt="6"/>
      <dgm:spPr/>
    </dgm:pt>
    <dgm:pt modelId="{DBFFD2D3-ABB5-4679-8056-358D909AFCE8}" type="pres">
      <dgm:prSet presAssocID="{9D7015E3-70C4-4AA5-9814-B3C383D82800}" presName="childText" presStyleLbl="bgAcc1" presStyleIdx="5" presStyleCnt="6" custScaleX="103180" custScaleY="148739">
        <dgm:presLayoutVars>
          <dgm:bulletEnabled val="1"/>
        </dgm:presLayoutVars>
      </dgm:prSet>
      <dgm:spPr/>
    </dgm:pt>
  </dgm:ptLst>
  <dgm:cxnLst>
    <dgm:cxn modelId="{51869613-135A-4AA2-AFCE-A41C33281566}" type="presOf" srcId="{CA5A1C7E-1FF0-41A8-9F48-2C0CF96B1C7D}" destId="{735CC167-81DA-4887-B429-95DA2D5368B5}" srcOrd="0" destOrd="0" presId="urn:microsoft.com/office/officeart/2005/8/layout/hierarchy3"/>
    <dgm:cxn modelId="{0A70A217-42E5-4EF3-A436-B873EDB70EDE}" type="presOf" srcId="{D9A4CEBF-AEF4-424C-93DD-2A4C654D91A9}" destId="{8C888114-CBFD-48EB-A625-0DC43BD1B920}" srcOrd="0" destOrd="3" presId="urn:microsoft.com/office/officeart/2005/8/layout/hierarchy3"/>
    <dgm:cxn modelId="{127B7E1D-4A62-41E4-B9DF-93FEB8AC0B13}" srcId="{24BED362-22E7-4D5A-AAD0-B067EBCC6D86}" destId="{758E742A-CEDC-4B65-A18C-BB227EB67858}" srcOrd="1" destOrd="0" parTransId="{CA5A1C7E-1FF0-41A8-9F48-2C0CF96B1C7D}" sibTransId="{3524BDED-429A-466C-A344-8833AD03C565}"/>
    <dgm:cxn modelId="{9BF3E61D-BFF3-423D-B3F9-80A1B2618113}" srcId="{F9344EA0-88A9-4423-B1B3-BC6A2CC6A01A}" destId="{ABB95ED5-D3C3-4F5D-B2FB-2F41D4827A95}" srcOrd="0" destOrd="0" parTransId="{A01CA58B-808A-4681-9134-DD9AED8B2987}" sibTransId="{FB411741-59C6-4821-92C6-CFFE3EDE7D35}"/>
    <dgm:cxn modelId="{E32A2427-3571-4061-AD0B-C187E6A556E3}" type="presOf" srcId="{ABB95ED5-D3C3-4F5D-B2FB-2F41D4827A95}" destId="{8C888114-CBFD-48EB-A625-0DC43BD1B920}" srcOrd="0" destOrd="1" presId="urn:microsoft.com/office/officeart/2005/8/layout/hierarchy3"/>
    <dgm:cxn modelId="{34AD3729-68FF-4553-A446-2D427EDBA99D}" type="presOf" srcId="{758E742A-CEDC-4B65-A18C-BB227EB67858}" destId="{CAE48E2B-4E11-47CE-8D29-21942B265B65}" srcOrd="0" destOrd="0" presId="urn:microsoft.com/office/officeart/2005/8/layout/hierarchy3"/>
    <dgm:cxn modelId="{EE86402B-AC28-4940-ABDD-45F3DE39F99C}" srcId="{721978FA-0E10-4AB8-8B7B-C0EF88CD26C6}" destId="{6B6891AF-3D24-4FB0-AB82-3CD6FD67F66D}" srcOrd="0" destOrd="0" parTransId="{E932DD9D-C209-4F6F-B9B9-EE30E83CD78B}" sibTransId="{DFADEB27-A293-445E-8995-6AAB80D372B5}"/>
    <dgm:cxn modelId="{1D4B8F40-400C-46C7-9BA5-D38B8EFE70C7}" type="presOf" srcId="{B8068EEB-FCAF-47D6-A750-E7444AC89892}" destId="{95FDBE0A-9D33-4610-BE3A-7D13139C15A7}" srcOrd="0" destOrd="0" presId="urn:microsoft.com/office/officeart/2005/8/layout/hierarchy3"/>
    <dgm:cxn modelId="{CE2F0A5D-1AD0-47F1-9333-BBEE4CE34DCA}" srcId="{721978FA-0E10-4AB8-8B7B-C0EF88CD26C6}" destId="{F9344EA0-88A9-4423-B1B3-BC6A2CC6A01A}" srcOrd="1" destOrd="0" parTransId="{F6AE9C72-FDAF-49B2-AC00-489299D373AB}" sibTransId="{8861AF43-1D0B-436A-B56A-0265BC26C1B8}"/>
    <dgm:cxn modelId="{8AF2335F-68B3-4FAD-ACC0-999C0CDCEAAD}" type="presOf" srcId="{6B6891AF-3D24-4FB0-AB82-3CD6FD67F66D}" destId="{E6EB3F84-30A2-4C2A-A546-2DE514309F21}" srcOrd="0" destOrd="0" presId="urn:microsoft.com/office/officeart/2005/8/layout/hierarchy3"/>
    <dgm:cxn modelId="{8E680A61-5D4D-42FA-938E-54EE8843B149}" type="presOf" srcId="{721978FA-0E10-4AB8-8B7B-C0EF88CD26C6}" destId="{871D4B60-9E01-43A0-9981-BB9C3CAD504A}" srcOrd="0" destOrd="0" presId="urn:microsoft.com/office/officeart/2005/8/layout/hierarchy3"/>
    <dgm:cxn modelId="{C800EB61-93C7-494D-B484-6CCF7BE2E2A1}" type="presOf" srcId="{FF990364-F450-49E9-94ED-9CF1B9AA4A35}" destId="{8C888114-CBFD-48EB-A625-0DC43BD1B920}" srcOrd="0" destOrd="5" presId="urn:microsoft.com/office/officeart/2005/8/layout/hierarchy3"/>
    <dgm:cxn modelId="{D5B14063-5C68-449F-9D19-A234C272154E}" type="presOf" srcId="{721978FA-0E10-4AB8-8B7B-C0EF88CD26C6}" destId="{63EB32E5-0E1C-43EB-B20E-6031E38EF427}" srcOrd="1" destOrd="0" presId="urn:microsoft.com/office/officeart/2005/8/layout/hierarchy3"/>
    <dgm:cxn modelId="{C7E38868-D46C-44E6-B465-F71D027B7CC4}" srcId="{9D7015E3-70C4-4AA5-9814-B3C383D82800}" destId="{A358BE79-B92A-470A-A26A-F3DD4ECFD302}" srcOrd="1" destOrd="0" parTransId="{529264ED-8507-4C3C-9149-FC790B75AE5F}" sibTransId="{FEF1702F-625E-4C3A-9D52-111E3F6C3327}"/>
    <dgm:cxn modelId="{D42E8E6A-8550-4DEF-8194-100EA613E11F}" srcId="{336D1037-F455-424A-925F-22DE06F4D101}" destId="{24BED362-22E7-4D5A-AAD0-B067EBCC6D86}" srcOrd="1" destOrd="0" parTransId="{C7A373E7-1A89-405D-AF01-E6B5EAC9AD43}" sibTransId="{E45F4BCF-7AC6-4798-96E9-E50C3B4AE31B}"/>
    <dgm:cxn modelId="{82837570-9883-4BEE-B8A2-A7212661FD41}" type="presOf" srcId="{D98ECA7C-632B-4466-92BC-143F6C50B991}" destId="{43585FB1-70D4-4362-B075-CE9C915CBC1F}" srcOrd="0" destOrd="0" presId="urn:microsoft.com/office/officeart/2005/8/layout/hierarchy3"/>
    <dgm:cxn modelId="{C651EE50-8003-4356-9FA6-D0E26EB64A51}" srcId="{F9344EA0-88A9-4423-B1B3-BC6A2CC6A01A}" destId="{FF990364-F450-49E9-94ED-9CF1B9AA4A35}" srcOrd="4" destOrd="0" parTransId="{9A44578D-FF68-40E1-BFCB-4327BBD2342A}" sibTransId="{C85ED7ED-6FF3-46B2-84BE-627022A8439E}"/>
    <dgm:cxn modelId="{5CDD1D51-CF14-44FB-93D1-45B81083407E}" type="presOf" srcId="{E932DD9D-C209-4F6F-B9B9-EE30E83CD78B}" destId="{E00B3A50-26BD-495D-AFCC-1F37820C3561}" srcOrd="0" destOrd="0" presId="urn:microsoft.com/office/officeart/2005/8/layout/hierarchy3"/>
    <dgm:cxn modelId="{9C78E571-C6ED-473D-9D45-F760A1CB07C0}" type="presOf" srcId="{7225B200-05A3-4488-B8C6-4F7A76DECBE2}" destId="{0A42A22E-4AF7-43A9-BC73-73757193D141}" srcOrd="0" destOrd="0" presId="urn:microsoft.com/office/officeart/2005/8/layout/hierarchy3"/>
    <dgm:cxn modelId="{BFD5F074-B8B7-43C0-AB3B-A84C0A25CCB8}" type="presOf" srcId="{10E40233-3426-47E6-BD3C-CE1668AFC0F8}" destId="{DBFFD2D3-ABB5-4679-8056-358D909AFCE8}" srcOrd="0" destOrd="1" presId="urn:microsoft.com/office/officeart/2005/8/layout/hierarchy3"/>
    <dgm:cxn modelId="{010F797C-B314-4982-BD1B-D23E86B087AD}" srcId="{10E40233-3426-47E6-BD3C-CE1668AFC0F8}" destId="{7DC1BDB3-4EFC-4211-A9CB-3A2BB0544AB9}" srcOrd="0" destOrd="0" parTransId="{D5933787-1F60-4FF6-99F6-DE9C551E1580}" sibTransId="{310F97EC-2AB4-4615-8049-C8800E26F025}"/>
    <dgm:cxn modelId="{4654877C-442C-4795-8755-78B6979AA243}" type="presOf" srcId="{669B2551-E3FC-4AE6-8D8B-D0D922D82B3C}" destId="{79CCE62B-D8E4-4D7A-97AA-6D0D720BB8EC}" srcOrd="0" destOrd="0" presId="urn:microsoft.com/office/officeart/2005/8/layout/hierarchy3"/>
    <dgm:cxn modelId="{2D730E7D-49A8-4C90-8BC4-5CA9409E7F71}" type="presOf" srcId="{336D1037-F455-424A-925F-22DE06F4D101}" destId="{E64A2425-1CEB-4775-972D-71A67F45D846}" srcOrd="0" destOrd="0" presId="urn:microsoft.com/office/officeart/2005/8/layout/hierarchy3"/>
    <dgm:cxn modelId="{A6E0F68C-A201-4411-901A-6EA7CBD19E22}" srcId="{B8068EEB-FCAF-47D6-A750-E7444AC89892}" destId="{7225B200-05A3-4488-B8C6-4F7A76DECBE2}" srcOrd="0" destOrd="0" parTransId="{D98ECA7C-632B-4466-92BC-143F6C50B991}" sibTransId="{E30B9BD7-948B-4CE4-B62B-87026B36430E}"/>
    <dgm:cxn modelId="{CC872F93-5BE1-4025-875F-DD22559DB652}" srcId="{336D1037-F455-424A-925F-22DE06F4D101}" destId="{B8068EEB-FCAF-47D6-A750-E7444AC89892}" srcOrd="2" destOrd="0" parTransId="{D027E543-ECC4-4C4A-AA9C-8C7965556543}" sibTransId="{57DFB636-9020-42D3-ABB8-BAC94AB96EE3}"/>
    <dgm:cxn modelId="{DD99EA97-07DC-4C8C-9776-775EFD94CADB}" type="presOf" srcId="{A358BE79-B92A-470A-A26A-F3DD4ECFD302}" destId="{DBFFD2D3-ABB5-4679-8056-358D909AFCE8}" srcOrd="0" destOrd="5" presId="urn:microsoft.com/office/officeart/2005/8/layout/hierarchy3"/>
    <dgm:cxn modelId="{0EEEE198-056F-4B55-8FA9-518CB2315F10}" type="presOf" srcId="{4C012BF8-C169-42C4-BDA5-584F87FB75DE}" destId="{DBFFD2D3-ABB5-4679-8056-358D909AFCE8}" srcOrd="0" destOrd="3" presId="urn:microsoft.com/office/officeart/2005/8/layout/hierarchy3"/>
    <dgm:cxn modelId="{6416DF9D-DFFA-4B6D-A1C0-B2F14B8DC540}" srcId="{B8068EEB-FCAF-47D6-A750-E7444AC89892}" destId="{9D7015E3-70C4-4AA5-9814-B3C383D82800}" srcOrd="1" destOrd="0" parTransId="{9E22F219-A2DD-4617-817B-600935985D9F}" sibTransId="{9ED23AC4-174A-49C6-9078-C8D15AFA5E6C}"/>
    <dgm:cxn modelId="{40D49CA2-8E33-4891-977D-AE58789E79E8}" srcId="{336D1037-F455-424A-925F-22DE06F4D101}" destId="{721978FA-0E10-4AB8-8B7B-C0EF88CD26C6}" srcOrd="0" destOrd="0" parTransId="{A6F88763-8B77-4FB6-A480-1D55BFBA636E}" sibTransId="{2313821B-ECDA-4D3D-B2B5-2E06E3CEEC90}"/>
    <dgm:cxn modelId="{D78A0BA7-634C-41AF-AC82-E6DD3B52376B}" srcId="{24BED362-22E7-4D5A-AAD0-B067EBCC6D86}" destId="{669B2551-E3FC-4AE6-8D8B-D0D922D82B3C}" srcOrd="0" destOrd="0" parTransId="{439D4C13-7F73-44DE-B923-3921A89E1224}" sibTransId="{465B8EAA-9053-4F1B-9162-7BB02F18AF64}"/>
    <dgm:cxn modelId="{54C287A9-A7CB-4554-A626-68E85278ADA2}" srcId="{10E40233-3426-47E6-BD3C-CE1668AFC0F8}" destId="{0C247E7D-6D5B-461F-B0D7-063B55EC8801}" srcOrd="2" destOrd="0" parTransId="{2E07F352-AC2C-4F81-BB3F-64F922D03B46}" sibTransId="{73996DB5-F926-4750-A283-6585688E3B20}"/>
    <dgm:cxn modelId="{9AB6D2AA-4C6F-4EC0-9DCE-1738D6F22DD4}" srcId="{F9344EA0-88A9-4423-B1B3-BC6A2CC6A01A}" destId="{D218246C-5EB2-4449-91EB-B5AF872ACC51}" srcOrd="3" destOrd="0" parTransId="{1C6CB29E-5B91-4B58-AFE9-96BB9C53BBF5}" sibTransId="{13714FE2-B4CF-4CA3-A1DC-EFB005C99583}"/>
    <dgm:cxn modelId="{E3C883B1-B34C-4938-9639-CD5C5F6F0A03}" srcId="{10E40233-3426-47E6-BD3C-CE1668AFC0F8}" destId="{4C012BF8-C169-42C4-BDA5-584F87FB75DE}" srcOrd="1" destOrd="0" parTransId="{F3313CB9-8995-4B74-AA76-9CA4E543DFF9}" sibTransId="{7A168592-3069-4C56-9258-DF6F562A6E5B}"/>
    <dgm:cxn modelId="{8BBB98B7-24DD-4562-86C4-8EB5CD400A90}" srcId="{9D7015E3-70C4-4AA5-9814-B3C383D82800}" destId="{10E40233-3426-47E6-BD3C-CE1668AFC0F8}" srcOrd="0" destOrd="0" parTransId="{BFC82BB7-FFE9-453E-A124-DC7D22F8AF68}" sibTransId="{A9B87BD3-673C-4A83-B756-356CE6D13C8E}"/>
    <dgm:cxn modelId="{BC7FDEB9-611B-4105-A8F7-17B73A729F60}" type="presOf" srcId="{439D4C13-7F73-44DE-B923-3921A89E1224}" destId="{F9E12A6F-4ECC-4132-83E4-F0D47E741BCE}" srcOrd="0" destOrd="0" presId="urn:microsoft.com/office/officeart/2005/8/layout/hierarchy3"/>
    <dgm:cxn modelId="{F20B5EBA-F121-4C14-B7FA-304A3C25C774}" type="presOf" srcId="{24BED362-22E7-4D5A-AAD0-B067EBCC6D86}" destId="{160A318D-07A0-40A1-8118-44BE919D2CDB}" srcOrd="0" destOrd="0" presId="urn:microsoft.com/office/officeart/2005/8/layout/hierarchy3"/>
    <dgm:cxn modelId="{808138BD-F1B6-4171-B1D1-57FE6F49A09F}" type="presOf" srcId="{9D7015E3-70C4-4AA5-9814-B3C383D82800}" destId="{DBFFD2D3-ABB5-4679-8056-358D909AFCE8}" srcOrd="0" destOrd="0" presId="urn:microsoft.com/office/officeart/2005/8/layout/hierarchy3"/>
    <dgm:cxn modelId="{312A7BBD-C043-4DC0-8BB2-0DB74A640DD5}" type="presOf" srcId="{F6AE9C72-FDAF-49B2-AC00-489299D373AB}" destId="{C6443FB9-7FBD-4F1C-AD35-4D78370049CA}" srcOrd="0" destOrd="0" presId="urn:microsoft.com/office/officeart/2005/8/layout/hierarchy3"/>
    <dgm:cxn modelId="{E7C6C5C2-8084-4DFB-980D-706E0A505185}" type="presOf" srcId="{0C247E7D-6D5B-461F-B0D7-063B55EC8801}" destId="{DBFFD2D3-ABB5-4679-8056-358D909AFCE8}" srcOrd="0" destOrd="4" presId="urn:microsoft.com/office/officeart/2005/8/layout/hierarchy3"/>
    <dgm:cxn modelId="{25D298C4-8734-4086-8729-EA55FA21F71E}" type="presOf" srcId="{F9344EA0-88A9-4423-B1B3-BC6A2CC6A01A}" destId="{8C888114-CBFD-48EB-A625-0DC43BD1B920}" srcOrd="0" destOrd="0" presId="urn:microsoft.com/office/officeart/2005/8/layout/hierarchy3"/>
    <dgm:cxn modelId="{13D0A6E1-D367-46FE-88A5-547685CBC1B1}" type="presOf" srcId="{9E22F219-A2DD-4617-817B-600935985D9F}" destId="{5C65FDC1-9E7B-48B5-AD56-63D0F806F44C}" srcOrd="0" destOrd="0" presId="urn:microsoft.com/office/officeart/2005/8/layout/hierarchy3"/>
    <dgm:cxn modelId="{DA46C9E1-91F0-4D47-A60E-89EDB07AD054}" type="presOf" srcId="{D218246C-5EB2-4449-91EB-B5AF872ACC51}" destId="{8C888114-CBFD-48EB-A625-0DC43BD1B920}" srcOrd="0" destOrd="4" presId="urn:microsoft.com/office/officeart/2005/8/layout/hierarchy3"/>
    <dgm:cxn modelId="{847327E2-34AE-40C7-A25B-99A36F080FDD}" type="presOf" srcId="{7DC1BDB3-4EFC-4211-A9CB-3A2BB0544AB9}" destId="{DBFFD2D3-ABB5-4679-8056-358D909AFCE8}" srcOrd="0" destOrd="2" presId="urn:microsoft.com/office/officeart/2005/8/layout/hierarchy3"/>
    <dgm:cxn modelId="{AF4C26F1-4DC5-44CE-8953-D14DFE03C0DB}" srcId="{F9344EA0-88A9-4423-B1B3-BC6A2CC6A01A}" destId="{24BC318E-3444-452A-BB0A-E3650E07D518}" srcOrd="1" destOrd="0" parTransId="{F771C7A6-CEBB-45BC-9CEF-7C2660D06A65}" sibTransId="{9C4692B0-F098-4311-9939-534499F48E10}"/>
    <dgm:cxn modelId="{F74379F2-916E-48C7-B065-64904EF38D74}" type="presOf" srcId="{B8068EEB-FCAF-47D6-A750-E7444AC89892}" destId="{1DA713C8-4448-4468-A358-4FEF51EA3402}" srcOrd="1" destOrd="0" presId="urn:microsoft.com/office/officeart/2005/8/layout/hierarchy3"/>
    <dgm:cxn modelId="{63E12AFB-F23B-4C56-9580-D02C51D8EFF2}" type="presOf" srcId="{24BED362-22E7-4D5A-AAD0-B067EBCC6D86}" destId="{3DC3FACB-5A45-44D8-9878-080A509C9446}" srcOrd="1" destOrd="0" presId="urn:microsoft.com/office/officeart/2005/8/layout/hierarchy3"/>
    <dgm:cxn modelId="{15B0F2FC-C91E-4911-BA29-8268AEC5EC85}" srcId="{F9344EA0-88A9-4423-B1B3-BC6A2CC6A01A}" destId="{D9A4CEBF-AEF4-424C-93DD-2A4C654D91A9}" srcOrd="2" destOrd="0" parTransId="{DF5CA58D-8AA1-474D-8207-872E207FB304}" sibTransId="{D18BD2FD-5D7F-4E94-AA71-C1CD31F4D0D6}"/>
    <dgm:cxn modelId="{3440A7FF-86FF-40A2-A0AA-D3653CFB5D71}" type="presOf" srcId="{24BC318E-3444-452A-BB0A-E3650E07D518}" destId="{8C888114-CBFD-48EB-A625-0DC43BD1B920}" srcOrd="0" destOrd="2" presId="urn:microsoft.com/office/officeart/2005/8/layout/hierarchy3"/>
    <dgm:cxn modelId="{841F235F-07AB-4509-8CA4-E3FB2CFF1A33}" type="presParOf" srcId="{E64A2425-1CEB-4775-972D-71A67F45D846}" destId="{EE1F7D5E-2ABF-4520-AEAA-808E226B21C6}" srcOrd="0" destOrd="0" presId="urn:microsoft.com/office/officeart/2005/8/layout/hierarchy3"/>
    <dgm:cxn modelId="{0A8108F6-A27B-45D5-9EE2-AB6B14A2186C}" type="presParOf" srcId="{EE1F7D5E-2ABF-4520-AEAA-808E226B21C6}" destId="{2D545B51-767B-4ED0-83F1-B14E46318EED}" srcOrd="0" destOrd="0" presId="urn:microsoft.com/office/officeart/2005/8/layout/hierarchy3"/>
    <dgm:cxn modelId="{A9812020-F2DD-456E-8728-CFD62B5621B6}" type="presParOf" srcId="{2D545B51-767B-4ED0-83F1-B14E46318EED}" destId="{871D4B60-9E01-43A0-9981-BB9C3CAD504A}" srcOrd="0" destOrd="0" presId="urn:microsoft.com/office/officeart/2005/8/layout/hierarchy3"/>
    <dgm:cxn modelId="{227AA23C-8374-4408-A276-1A709135E740}" type="presParOf" srcId="{2D545B51-767B-4ED0-83F1-B14E46318EED}" destId="{63EB32E5-0E1C-43EB-B20E-6031E38EF427}" srcOrd="1" destOrd="0" presId="urn:microsoft.com/office/officeart/2005/8/layout/hierarchy3"/>
    <dgm:cxn modelId="{7EFA5C74-A7F9-4B4A-9632-97FD101AA532}" type="presParOf" srcId="{EE1F7D5E-2ABF-4520-AEAA-808E226B21C6}" destId="{D60D12C3-95C5-4E62-B83A-2D7B56BB05A0}" srcOrd="1" destOrd="0" presId="urn:microsoft.com/office/officeart/2005/8/layout/hierarchy3"/>
    <dgm:cxn modelId="{078D7D7A-5FF8-436A-87AE-92FB4DFEA13E}" type="presParOf" srcId="{D60D12C3-95C5-4E62-B83A-2D7B56BB05A0}" destId="{E00B3A50-26BD-495D-AFCC-1F37820C3561}" srcOrd="0" destOrd="0" presId="urn:microsoft.com/office/officeart/2005/8/layout/hierarchy3"/>
    <dgm:cxn modelId="{0704EB78-E3AB-463E-B009-829ADD2C2391}" type="presParOf" srcId="{D60D12C3-95C5-4E62-B83A-2D7B56BB05A0}" destId="{E6EB3F84-30A2-4C2A-A546-2DE514309F21}" srcOrd="1" destOrd="0" presId="urn:microsoft.com/office/officeart/2005/8/layout/hierarchy3"/>
    <dgm:cxn modelId="{24C14D0F-46F9-4136-9353-60C1E01F1D17}" type="presParOf" srcId="{D60D12C3-95C5-4E62-B83A-2D7B56BB05A0}" destId="{C6443FB9-7FBD-4F1C-AD35-4D78370049CA}" srcOrd="2" destOrd="0" presId="urn:microsoft.com/office/officeart/2005/8/layout/hierarchy3"/>
    <dgm:cxn modelId="{15E5BC1B-ED49-4346-A1F4-AC2CB427FFAA}" type="presParOf" srcId="{D60D12C3-95C5-4E62-B83A-2D7B56BB05A0}" destId="{8C888114-CBFD-48EB-A625-0DC43BD1B920}" srcOrd="3" destOrd="0" presId="urn:microsoft.com/office/officeart/2005/8/layout/hierarchy3"/>
    <dgm:cxn modelId="{456EBF72-6E67-49AC-86D2-93534B707FFC}" type="presParOf" srcId="{E64A2425-1CEB-4775-972D-71A67F45D846}" destId="{2AB4F979-8F7D-49D5-A18E-AF2E3CB84CA1}" srcOrd="1" destOrd="0" presId="urn:microsoft.com/office/officeart/2005/8/layout/hierarchy3"/>
    <dgm:cxn modelId="{38E8F2F7-EA1F-482B-9784-6DFE7F1F13E5}" type="presParOf" srcId="{2AB4F979-8F7D-49D5-A18E-AF2E3CB84CA1}" destId="{C2C5AC56-9150-4082-B9B2-93276F1486A0}" srcOrd="0" destOrd="0" presId="urn:microsoft.com/office/officeart/2005/8/layout/hierarchy3"/>
    <dgm:cxn modelId="{D34A8F13-E3D6-46A1-AE9D-0D0FFB33F82E}" type="presParOf" srcId="{C2C5AC56-9150-4082-B9B2-93276F1486A0}" destId="{160A318D-07A0-40A1-8118-44BE919D2CDB}" srcOrd="0" destOrd="0" presId="urn:microsoft.com/office/officeart/2005/8/layout/hierarchy3"/>
    <dgm:cxn modelId="{AD2ECDB9-8D00-4E9B-9821-DCB35758D565}" type="presParOf" srcId="{C2C5AC56-9150-4082-B9B2-93276F1486A0}" destId="{3DC3FACB-5A45-44D8-9878-080A509C9446}" srcOrd="1" destOrd="0" presId="urn:microsoft.com/office/officeart/2005/8/layout/hierarchy3"/>
    <dgm:cxn modelId="{AB9C676E-985E-4F91-BA16-F21E7CE9E12E}" type="presParOf" srcId="{2AB4F979-8F7D-49D5-A18E-AF2E3CB84CA1}" destId="{3AF4545C-310A-4F86-912E-1686FBE57B00}" srcOrd="1" destOrd="0" presId="urn:microsoft.com/office/officeart/2005/8/layout/hierarchy3"/>
    <dgm:cxn modelId="{E92651A7-DD60-4376-9C6E-4E14BEC625BE}" type="presParOf" srcId="{3AF4545C-310A-4F86-912E-1686FBE57B00}" destId="{F9E12A6F-4ECC-4132-83E4-F0D47E741BCE}" srcOrd="0" destOrd="0" presId="urn:microsoft.com/office/officeart/2005/8/layout/hierarchy3"/>
    <dgm:cxn modelId="{B35040E7-7087-46B4-9D8F-40FB314808AA}" type="presParOf" srcId="{3AF4545C-310A-4F86-912E-1686FBE57B00}" destId="{79CCE62B-D8E4-4D7A-97AA-6D0D720BB8EC}" srcOrd="1" destOrd="0" presId="urn:microsoft.com/office/officeart/2005/8/layout/hierarchy3"/>
    <dgm:cxn modelId="{AEB12E89-A0BF-4D6B-B518-6D2B7FCFA62F}" type="presParOf" srcId="{3AF4545C-310A-4F86-912E-1686FBE57B00}" destId="{735CC167-81DA-4887-B429-95DA2D5368B5}" srcOrd="2" destOrd="0" presId="urn:microsoft.com/office/officeart/2005/8/layout/hierarchy3"/>
    <dgm:cxn modelId="{F52110E6-4B81-407A-972C-3DDA2812AB50}" type="presParOf" srcId="{3AF4545C-310A-4F86-912E-1686FBE57B00}" destId="{CAE48E2B-4E11-47CE-8D29-21942B265B65}" srcOrd="3" destOrd="0" presId="urn:microsoft.com/office/officeart/2005/8/layout/hierarchy3"/>
    <dgm:cxn modelId="{422C5429-539A-45C4-AFCF-87D83D841583}" type="presParOf" srcId="{E64A2425-1CEB-4775-972D-71A67F45D846}" destId="{6FE0DF00-D6C9-448B-9843-0ED0087B8D23}" srcOrd="2" destOrd="0" presId="urn:microsoft.com/office/officeart/2005/8/layout/hierarchy3"/>
    <dgm:cxn modelId="{7C00FFCF-3215-4658-86B0-29576B89244E}" type="presParOf" srcId="{6FE0DF00-D6C9-448B-9843-0ED0087B8D23}" destId="{08F12628-6987-4176-B444-1FE024C1F829}" srcOrd="0" destOrd="0" presId="urn:microsoft.com/office/officeart/2005/8/layout/hierarchy3"/>
    <dgm:cxn modelId="{AABE71B4-96AE-4F1F-A3E5-3A5DCDBA960B}" type="presParOf" srcId="{08F12628-6987-4176-B444-1FE024C1F829}" destId="{95FDBE0A-9D33-4610-BE3A-7D13139C15A7}" srcOrd="0" destOrd="0" presId="urn:microsoft.com/office/officeart/2005/8/layout/hierarchy3"/>
    <dgm:cxn modelId="{994BC587-4A12-49E4-AF45-FBB821CE138F}" type="presParOf" srcId="{08F12628-6987-4176-B444-1FE024C1F829}" destId="{1DA713C8-4448-4468-A358-4FEF51EA3402}" srcOrd="1" destOrd="0" presId="urn:microsoft.com/office/officeart/2005/8/layout/hierarchy3"/>
    <dgm:cxn modelId="{C56657BC-F42C-47EE-ADED-05EF39560601}" type="presParOf" srcId="{6FE0DF00-D6C9-448B-9843-0ED0087B8D23}" destId="{4E1B4F79-8043-41DF-806C-E58274896073}" srcOrd="1" destOrd="0" presId="urn:microsoft.com/office/officeart/2005/8/layout/hierarchy3"/>
    <dgm:cxn modelId="{148C8E87-98CA-4ECB-B14D-0B297AFC99DF}" type="presParOf" srcId="{4E1B4F79-8043-41DF-806C-E58274896073}" destId="{43585FB1-70D4-4362-B075-CE9C915CBC1F}" srcOrd="0" destOrd="0" presId="urn:microsoft.com/office/officeart/2005/8/layout/hierarchy3"/>
    <dgm:cxn modelId="{889E70EF-BC29-44A3-858E-53BC43390E0D}" type="presParOf" srcId="{4E1B4F79-8043-41DF-806C-E58274896073}" destId="{0A42A22E-4AF7-43A9-BC73-73757193D141}" srcOrd="1" destOrd="0" presId="urn:microsoft.com/office/officeart/2005/8/layout/hierarchy3"/>
    <dgm:cxn modelId="{DC5664AB-79E3-4573-BC1A-8EC1D8E1875D}" type="presParOf" srcId="{4E1B4F79-8043-41DF-806C-E58274896073}" destId="{5C65FDC1-9E7B-48B5-AD56-63D0F806F44C}" srcOrd="2" destOrd="0" presId="urn:microsoft.com/office/officeart/2005/8/layout/hierarchy3"/>
    <dgm:cxn modelId="{59276CDF-A862-4AEB-84BB-64991DF6BA56}" type="presParOf" srcId="{4E1B4F79-8043-41DF-806C-E58274896073}" destId="{DBFFD2D3-ABB5-4679-8056-358D909AFCE8}"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63DB2AC-AAFF-4B06-9028-9E0D8B311E07}" type="doc">
      <dgm:prSet loTypeId="urn:microsoft.com/office/officeart/2005/8/layout/vList5" loCatId="list" qsTypeId="urn:microsoft.com/office/officeart/2005/8/quickstyle/simple1" qsCatId="simple" csTypeId="urn:microsoft.com/office/officeart/2005/8/colors/colorful4" csCatId="colorful" phldr="1"/>
      <dgm:spPr/>
      <dgm:t>
        <a:bodyPr/>
        <a:lstStyle/>
        <a:p>
          <a:endParaRPr lang="en-GB"/>
        </a:p>
      </dgm:t>
    </dgm:pt>
    <dgm:pt modelId="{D0EFC076-D7B7-4FB0-B6DD-E8BDE5671492}">
      <dgm:prSet phldrT="[Text]" custT="1"/>
      <dgm:spPr/>
      <dgm:t>
        <a:bodyPr/>
        <a:lstStyle/>
        <a:p>
          <a:r>
            <a:rPr lang="en-GB" sz="1600" b="0" i="0"/>
            <a:t>Non-technical focus may exclude advanced learning needs</a:t>
          </a:r>
          <a:endParaRPr lang="en-GB" sz="1600"/>
        </a:p>
      </dgm:t>
    </dgm:pt>
    <dgm:pt modelId="{EFC7E00A-384D-468D-B0C9-DF51707919F3}" type="parTrans" cxnId="{D8A488E2-5736-4ACF-AC61-DBFC8F591CD3}">
      <dgm:prSet/>
      <dgm:spPr/>
      <dgm:t>
        <a:bodyPr/>
        <a:lstStyle/>
        <a:p>
          <a:endParaRPr lang="en-GB"/>
        </a:p>
      </dgm:t>
    </dgm:pt>
    <dgm:pt modelId="{FAE76704-A12A-4D55-96F2-83830132B2B9}" type="sibTrans" cxnId="{D8A488E2-5736-4ACF-AC61-DBFC8F591CD3}">
      <dgm:prSet/>
      <dgm:spPr/>
      <dgm:t>
        <a:bodyPr/>
        <a:lstStyle/>
        <a:p>
          <a:endParaRPr lang="en-GB"/>
        </a:p>
      </dgm:t>
    </dgm:pt>
    <dgm:pt modelId="{1E6871F3-5D59-4D35-85FB-6E8F89744F3F}">
      <dgm:prSet phldrT="[Text]" custT="1"/>
      <dgm:spPr/>
      <dgm:t>
        <a:bodyPr/>
        <a:lstStyle/>
        <a:p>
          <a:r>
            <a:rPr lang="en-GB" sz="1600" b="0" i="0"/>
            <a:t>Focus on only five Privacy-Enhancing Technologies</a:t>
          </a:r>
          <a:endParaRPr lang="en-GB" sz="1600"/>
        </a:p>
      </dgm:t>
    </dgm:pt>
    <dgm:pt modelId="{6130AFCB-A88B-49F1-B923-9D71E449696B}" type="parTrans" cxnId="{E7B0779A-1292-4E72-B5B3-18E2317D903C}">
      <dgm:prSet/>
      <dgm:spPr/>
      <dgm:t>
        <a:bodyPr/>
        <a:lstStyle/>
        <a:p>
          <a:endParaRPr lang="en-GB"/>
        </a:p>
      </dgm:t>
    </dgm:pt>
    <dgm:pt modelId="{6FFB1922-5627-44EA-89B0-A284AD8C85B2}" type="sibTrans" cxnId="{E7B0779A-1292-4E72-B5B3-18E2317D903C}">
      <dgm:prSet/>
      <dgm:spPr/>
      <dgm:t>
        <a:bodyPr/>
        <a:lstStyle/>
        <a:p>
          <a:endParaRPr lang="en-GB"/>
        </a:p>
      </dgm:t>
    </dgm:pt>
    <dgm:pt modelId="{AD345E0E-3DEB-4A54-803A-6ECB6AA06B89}">
      <dgm:prSet phldrT="[Text]" custT="1"/>
      <dgm:spPr/>
      <dgm:t>
        <a:bodyPr/>
        <a:lstStyle/>
        <a:p>
          <a:r>
            <a:rPr lang="en-GB" sz="1600" b="0" i="0"/>
            <a:t>Unverified effectiveness of developed learning content</a:t>
          </a:r>
          <a:endParaRPr lang="en-GB" sz="1600"/>
        </a:p>
      </dgm:t>
    </dgm:pt>
    <dgm:pt modelId="{52E74179-85AA-4EE9-BA74-66081FE7FFC6}" type="parTrans" cxnId="{C58F2D04-A718-48D6-A97C-2F627193DCE6}">
      <dgm:prSet/>
      <dgm:spPr/>
      <dgm:t>
        <a:bodyPr/>
        <a:lstStyle/>
        <a:p>
          <a:endParaRPr lang="en-GB"/>
        </a:p>
      </dgm:t>
    </dgm:pt>
    <dgm:pt modelId="{FA592D0C-0674-4BC2-982E-193268ECABFC}" type="sibTrans" cxnId="{C58F2D04-A718-48D6-A97C-2F627193DCE6}">
      <dgm:prSet/>
      <dgm:spPr/>
      <dgm:t>
        <a:bodyPr/>
        <a:lstStyle/>
        <a:p>
          <a:endParaRPr lang="en-GB"/>
        </a:p>
      </dgm:t>
    </dgm:pt>
    <dgm:pt modelId="{B648052D-C16C-47EB-8642-3E49B7AD6EDC}">
      <dgm:prSet phldrT="[Text]" custT="1"/>
      <dgm:spPr/>
      <dgm:t>
        <a:bodyPr/>
        <a:lstStyle/>
        <a:p>
          <a:r>
            <a:rPr lang="en-GB" sz="1600" b="0" i="0"/>
            <a:t>Rapidly evolving technologies and regulations</a:t>
          </a:r>
          <a:endParaRPr lang="en-GB" sz="1600"/>
        </a:p>
      </dgm:t>
    </dgm:pt>
    <dgm:pt modelId="{56057A63-4F1C-4BB0-B74E-8539EE6464C5}" type="parTrans" cxnId="{994AE4B0-DEF2-49EA-BBA3-283E415965A9}">
      <dgm:prSet/>
      <dgm:spPr/>
      <dgm:t>
        <a:bodyPr/>
        <a:lstStyle/>
        <a:p>
          <a:endParaRPr lang="en-GB"/>
        </a:p>
      </dgm:t>
    </dgm:pt>
    <dgm:pt modelId="{D190333B-17A1-4CEF-827E-F736718EEB5C}" type="sibTrans" cxnId="{994AE4B0-DEF2-49EA-BBA3-283E415965A9}">
      <dgm:prSet/>
      <dgm:spPr/>
      <dgm:t>
        <a:bodyPr/>
        <a:lstStyle/>
        <a:p>
          <a:endParaRPr lang="en-GB"/>
        </a:p>
      </dgm:t>
    </dgm:pt>
    <dgm:pt modelId="{1F5D9913-CE5E-432C-BA24-2A61BED7B391}">
      <dgm:prSet phldrT="[Text]"/>
      <dgm:spPr/>
      <dgm:t>
        <a:bodyPr/>
        <a:lstStyle/>
        <a:p>
          <a:r>
            <a:rPr lang="en-GB" b="0" i="0"/>
            <a:t>Provide more advanced educational materials (e.g., detailed guides and best practices for PET implementations).</a:t>
          </a:r>
          <a:endParaRPr lang="en-GB"/>
        </a:p>
      </dgm:t>
    </dgm:pt>
    <dgm:pt modelId="{F4B77F06-DB50-4BC3-9498-F4F2A6409CAC}" type="parTrans" cxnId="{C0121B3D-5D09-424D-B840-98D073D7841C}">
      <dgm:prSet/>
      <dgm:spPr/>
      <dgm:t>
        <a:bodyPr/>
        <a:lstStyle/>
        <a:p>
          <a:endParaRPr lang="en-GB"/>
        </a:p>
      </dgm:t>
    </dgm:pt>
    <dgm:pt modelId="{A7D78DAE-3F7D-48B6-AECB-94C829F503F1}" type="sibTrans" cxnId="{C0121B3D-5D09-424D-B840-98D073D7841C}">
      <dgm:prSet/>
      <dgm:spPr/>
      <dgm:t>
        <a:bodyPr/>
        <a:lstStyle/>
        <a:p>
          <a:endParaRPr lang="en-GB"/>
        </a:p>
      </dgm:t>
    </dgm:pt>
    <dgm:pt modelId="{54B8081C-7A97-400F-AD5A-066D13A08F9B}">
      <dgm:prSet phldrT="[Text]"/>
      <dgm:spPr/>
      <dgm:t>
        <a:bodyPr/>
        <a:lstStyle/>
        <a:p>
          <a:r>
            <a:rPr lang="en-GB" b="0" i="0"/>
            <a:t>Expand learning content with additional PETs</a:t>
          </a:r>
          <a:endParaRPr lang="en-GB"/>
        </a:p>
      </dgm:t>
    </dgm:pt>
    <dgm:pt modelId="{8F59F59C-944D-4C14-A8E3-F64D40A8CFB3}" type="parTrans" cxnId="{D008994A-E08F-40DA-BA07-FD70C48D16D8}">
      <dgm:prSet/>
      <dgm:spPr/>
      <dgm:t>
        <a:bodyPr/>
        <a:lstStyle/>
        <a:p>
          <a:endParaRPr lang="en-GB"/>
        </a:p>
      </dgm:t>
    </dgm:pt>
    <dgm:pt modelId="{DEF48C2D-DCC4-4BC3-9BC3-432E5495953C}" type="sibTrans" cxnId="{D008994A-E08F-40DA-BA07-FD70C48D16D8}">
      <dgm:prSet/>
      <dgm:spPr/>
      <dgm:t>
        <a:bodyPr/>
        <a:lstStyle/>
        <a:p>
          <a:endParaRPr lang="en-GB"/>
        </a:p>
      </dgm:t>
    </dgm:pt>
    <dgm:pt modelId="{CCCC290E-EC70-4779-9F3E-B6B9703CDBE2}">
      <dgm:prSet phldrT="[Text]"/>
      <dgm:spPr/>
      <dgm:t>
        <a:bodyPr/>
        <a:lstStyle/>
        <a:p>
          <a:r>
            <a:rPr lang="en-GB" b="0" i="0"/>
            <a:t>Evaluate the learning content's effectiveness for a non-technical audience.</a:t>
          </a:r>
          <a:endParaRPr lang="en-GB"/>
        </a:p>
      </dgm:t>
    </dgm:pt>
    <dgm:pt modelId="{3BC9B867-7862-4DED-9593-F788E9C04360}" type="parTrans" cxnId="{93F678D4-B6CB-4F82-95A6-9AF2B7D6CB12}">
      <dgm:prSet/>
      <dgm:spPr/>
      <dgm:t>
        <a:bodyPr/>
        <a:lstStyle/>
        <a:p>
          <a:endParaRPr lang="en-GB"/>
        </a:p>
      </dgm:t>
    </dgm:pt>
    <dgm:pt modelId="{88F524C9-5B6A-47B1-9599-7EE9D071C1D8}" type="sibTrans" cxnId="{93F678D4-B6CB-4F82-95A6-9AF2B7D6CB12}">
      <dgm:prSet/>
      <dgm:spPr/>
      <dgm:t>
        <a:bodyPr/>
        <a:lstStyle/>
        <a:p>
          <a:endParaRPr lang="en-GB"/>
        </a:p>
      </dgm:t>
    </dgm:pt>
    <dgm:pt modelId="{631BC022-7A1C-4690-8E02-F0D5E645C568}">
      <dgm:prSet phldrT="[Text]"/>
      <dgm:spPr/>
      <dgm:t>
        <a:bodyPr/>
        <a:lstStyle/>
        <a:p>
          <a:r>
            <a:rPr lang="en-GB" b="0" i="0"/>
            <a:t>Keep content up-to-date and adjusted to new technological and legal developments.</a:t>
          </a:r>
          <a:endParaRPr lang="en-GB"/>
        </a:p>
      </dgm:t>
    </dgm:pt>
    <dgm:pt modelId="{09C99400-1D6D-4DB7-B462-8228C33B1E6C}" type="parTrans" cxnId="{5F0D3CB0-FEDE-4E28-A772-0B5D383C1625}">
      <dgm:prSet/>
      <dgm:spPr/>
      <dgm:t>
        <a:bodyPr/>
        <a:lstStyle/>
        <a:p>
          <a:endParaRPr lang="en-GB"/>
        </a:p>
      </dgm:t>
    </dgm:pt>
    <dgm:pt modelId="{44B357A3-21D6-4428-B253-771538A4FDAF}" type="sibTrans" cxnId="{5F0D3CB0-FEDE-4E28-A772-0B5D383C1625}">
      <dgm:prSet/>
      <dgm:spPr/>
      <dgm:t>
        <a:bodyPr/>
        <a:lstStyle/>
        <a:p>
          <a:endParaRPr lang="en-GB"/>
        </a:p>
      </dgm:t>
    </dgm:pt>
    <dgm:pt modelId="{0A52BDAF-9351-4B75-BA02-2AF99980CDE1}" type="pres">
      <dgm:prSet presAssocID="{863DB2AC-AAFF-4B06-9028-9E0D8B311E07}" presName="Name0" presStyleCnt="0">
        <dgm:presLayoutVars>
          <dgm:dir/>
          <dgm:animLvl val="lvl"/>
          <dgm:resizeHandles val="exact"/>
        </dgm:presLayoutVars>
      </dgm:prSet>
      <dgm:spPr/>
    </dgm:pt>
    <dgm:pt modelId="{CFCB3520-4309-4AC8-8F17-42B9F066FFAE}" type="pres">
      <dgm:prSet presAssocID="{D0EFC076-D7B7-4FB0-B6DD-E8BDE5671492}" presName="linNode" presStyleCnt="0"/>
      <dgm:spPr/>
    </dgm:pt>
    <dgm:pt modelId="{DECBC7DF-9E7A-406C-9495-D8C18C08AD76}" type="pres">
      <dgm:prSet presAssocID="{D0EFC076-D7B7-4FB0-B6DD-E8BDE5671492}" presName="parentText" presStyleLbl="node1" presStyleIdx="0" presStyleCnt="4">
        <dgm:presLayoutVars>
          <dgm:chMax val="1"/>
          <dgm:bulletEnabled val="1"/>
        </dgm:presLayoutVars>
      </dgm:prSet>
      <dgm:spPr/>
    </dgm:pt>
    <dgm:pt modelId="{E26A867E-04B8-4BE2-84BF-6D70F7524CF7}" type="pres">
      <dgm:prSet presAssocID="{D0EFC076-D7B7-4FB0-B6DD-E8BDE5671492}" presName="descendantText" presStyleLbl="alignAccFollowNode1" presStyleIdx="0" presStyleCnt="4">
        <dgm:presLayoutVars>
          <dgm:bulletEnabled val="1"/>
        </dgm:presLayoutVars>
      </dgm:prSet>
      <dgm:spPr/>
    </dgm:pt>
    <dgm:pt modelId="{27356236-57E1-4A4C-9B2D-85627BB8B79F}" type="pres">
      <dgm:prSet presAssocID="{FAE76704-A12A-4D55-96F2-83830132B2B9}" presName="sp" presStyleCnt="0"/>
      <dgm:spPr/>
    </dgm:pt>
    <dgm:pt modelId="{3D9FB97C-3483-4E5D-B920-572674AA717B}" type="pres">
      <dgm:prSet presAssocID="{1E6871F3-5D59-4D35-85FB-6E8F89744F3F}" presName="linNode" presStyleCnt="0"/>
      <dgm:spPr/>
    </dgm:pt>
    <dgm:pt modelId="{10F7C040-30A3-41CA-AE2C-4FFCEBB5BC6F}" type="pres">
      <dgm:prSet presAssocID="{1E6871F3-5D59-4D35-85FB-6E8F89744F3F}" presName="parentText" presStyleLbl="node1" presStyleIdx="1" presStyleCnt="4">
        <dgm:presLayoutVars>
          <dgm:chMax val="1"/>
          <dgm:bulletEnabled val="1"/>
        </dgm:presLayoutVars>
      </dgm:prSet>
      <dgm:spPr/>
    </dgm:pt>
    <dgm:pt modelId="{BC0F42CE-EB93-422E-9D9C-E8C94025D92C}" type="pres">
      <dgm:prSet presAssocID="{1E6871F3-5D59-4D35-85FB-6E8F89744F3F}" presName="descendantText" presStyleLbl="alignAccFollowNode1" presStyleIdx="1" presStyleCnt="4">
        <dgm:presLayoutVars>
          <dgm:bulletEnabled val="1"/>
        </dgm:presLayoutVars>
      </dgm:prSet>
      <dgm:spPr/>
    </dgm:pt>
    <dgm:pt modelId="{0592CBB9-0024-4FF8-915D-51FD62DD22AE}" type="pres">
      <dgm:prSet presAssocID="{6FFB1922-5627-44EA-89B0-A284AD8C85B2}" presName="sp" presStyleCnt="0"/>
      <dgm:spPr/>
    </dgm:pt>
    <dgm:pt modelId="{B2D8CD4F-9993-4AAB-BDD8-31E0CE36A22D}" type="pres">
      <dgm:prSet presAssocID="{AD345E0E-3DEB-4A54-803A-6ECB6AA06B89}" presName="linNode" presStyleCnt="0"/>
      <dgm:spPr/>
    </dgm:pt>
    <dgm:pt modelId="{6BEF5CB0-8BE5-47A6-81E8-1E1D7F143ED9}" type="pres">
      <dgm:prSet presAssocID="{AD345E0E-3DEB-4A54-803A-6ECB6AA06B89}" presName="parentText" presStyleLbl="node1" presStyleIdx="2" presStyleCnt="4">
        <dgm:presLayoutVars>
          <dgm:chMax val="1"/>
          <dgm:bulletEnabled val="1"/>
        </dgm:presLayoutVars>
      </dgm:prSet>
      <dgm:spPr/>
    </dgm:pt>
    <dgm:pt modelId="{80DAA758-2045-41DC-8D93-DF3AB7154E62}" type="pres">
      <dgm:prSet presAssocID="{AD345E0E-3DEB-4A54-803A-6ECB6AA06B89}" presName="descendantText" presStyleLbl="alignAccFollowNode1" presStyleIdx="2" presStyleCnt="4">
        <dgm:presLayoutVars>
          <dgm:bulletEnabled val="1"/>
        </dgm:presLayoutVars>
      </dgm:prSet>
      <dgm:spPr/>
    </dgm:pt>
    <dgm:pt modelId="{D2811BAE-DA2B-4158-9D78-B8878203011C}" type="pres">
      <dgm:prSet presAssocID="{FA592D0C-0674-4BC2-982E-193268ECABFC}" presName="sp" presStyleCnt="0"/>
      <dgm:spPr/>
    </dgm:pt>
    <dgm:pt modelId="{33364301-A23E-4E68-98D0-440F1AA52E50}" type="pres">
      <dgm:prSet presAssocID="{B648052D-C16C-47EB-8642-3E49B7AD6EDC}" presName="linNode" presStyleCnt="0"/>
      <dgm:spPr/>
    </dgm:pt>
    <dgm:pt modelId="{A042FD26-E7F9-47FA-8E52-901D430D217B}" type="pres">
      <dgm:prSet presAssocID="{B648052D-C16C-47EB-8642-3E49B7AD6EDC}" presName="parentText" presStyleLbl="node1" presStyleIdx="3" presStyleCnt="4">
        <dgm:presLayoutVars>
          <dgm:chMax val="1"/>
          <dgm:bulletEnabled val="1"/>
        </dgm:presLayoutVars>
      </dgm:prSet>
      <dgm:spPr/>
    </dgm:pt>
    <dgm:pt modelId="{C223E0DB-1540-4BF9-BEEF-D0572283B791}" type="pres">
      <dgm:prSet presAssocID="{B648052D-C16C-47EB-8642-3E49B7AD6EDC}" presName="descendantText" presStyleLbl="alignAccFollowNode1" presStyleIdx="3" presStyleCnt="4">
        <dgm:presLayoutVars>
          <dgm:bulletEnabled val="1"/>
        </dgm:presLayoutVars>
      </dgm:prSet>
      <dgm:spPr/>
    </dgm:pt>
  </dgm:ptLst>
  <dgm:cxnLst>
    <dgm:cxn modelId="{C58F2D04-A718-48D6-A97C-2F627193DCE6}" srcId="{863DB2AC-AAFF-4B06-9028-9E0D8B311E07}" destId="{AD345E0E-3DEB-4A54-803A-6ECB6AA06B89}" srcOrd="2" destOrd="0" parTransId="{52E74179-85AA-4EE9-BA74-66081FE7FFC6}" sibTransId="{FA592D0C-0674-4BC2-982E-193268ECABFC}"/>
    <dgm:cxn modelId="{8726032C-5952-4F0B-A984-580B2FD36F17}" type="presOf" srcId="{863DB2AC-AAFF-4B06-9028-9E0D8B311E07}" destId="{0A52BDAF-9351-4B75-BA02-2AF99980CDE1}" srcOrd="0" destOrd="0" presId="urn:microsoft.com/office/officeart/2005/8/layout/vList5"/>
    <dgm:cxn modelId="{3A36542E-0573-4F2E-A219-A16420CBC5C3}" type="presOf" srcId="{AD345E0E-3DEB-4A54-803A-6ECB6AA06B89}" destId="{6BEF5CB0-8BE5-47A6-81E8-1E1D7F143ED9}" srcOrd="0" destOrd="0" presId="urn:microsoft.com/office/officeart/2005/8/layout/vList5"/>
    <dgm:cxn modelId="{C0121B3D-5D09-424D-B840-98D073D7841C}" srcId="{D0EFC076-D7B7-4FB0-B6DD-E8BDE5671492}" destId="{1F5D9913-CE5E-432C-BA24-2A61BED7B391}" srcOrd="0" destOrd="0" parTransId="{F4B77F06-DB50-4BC3-9498-F4F2A6409CAC}" sibTransId="{A7D78DAE-3F7D-48B6-AECB-94C829F503F1}"/>
    <dgm:cxn modelId="{C0414741-BB3A-46D6-856A-1906DD2979A9}" type="presOf" srcId="{54B8081C-7A97-400F-AD5A-066D13A08F9B}" destId="{BC0F42CE-EB93-422E-9D9C-E8C94025D92C}" srcOrd="0" destOrd="0" presId="urn:microsoft.com/office/officeart/2005/8/layout/vList5"/>
    <dgm:cxn modelId="{D008994A-E08F-40DA-BA07-FD70C48D16D8}" srcId="{1E6871F3-5D59-4D35-85FB-6E8F89744F3F}" destId="{54B8081C-7A97-400F-AD5A-066D13A08F9B}" srcOrd="0" destOrd="0" parTransId="{8F59F59C-944D-4C14-A8E3-F64D40A8CFB3}" sibTransId="{DEF48C2D-DCC4-4BC3-9BC3-432E5495953C}"/>
    <dgm:cxn modelId="{66B92E4E-51F8-44D6-A330-2D600047A05F}" type="presOf" srcId="{1F5D9913-CE5E-432C-BA24-2A61BED7B391}" destId="{E26A867E-04B8-4BE2-84BF-6D70F7524CF7}" srcOrd="0" destOrd="0" presId="urn:microsoft.com/office/officeart/2005/8/layout/vList5"/>
    <dgm:cxn modelId="{062BE28D-D307-414D-8C8B-724674740F91}" type="presOf" srcId="{631BC022-7A1C-4690-8E02-F0D5E645C568}" destId="{C223E0DB-1540-4BF9-BEEF-D0572283B791}" srcOrd="0" destOrd="0" presId="urn:microsoft.com/office/officeart/2005/8/layout/vList5"/>
    <dgm:cxn modelId="{E7B0779A-1292-4E72-B5B3-18E2317D903C}" srcId="{863DB2AC-AAFF-4B06-9028-9E0D8B311E07}" destId="{1E6871F3-5D59-4D35-85FB-6E8F89744F3F}" srcOrd="1" destOrd="0" parTransId="{6130AFCB-A88B-49F1-B923-9D71E449696B}" sibTransId="{6FFB1922-5627-44EA-89B0-A284AD8C85B2}"/>
    <dgm:cxn modelId="{5F0D3CB0-FEDE-4E28-A772-0B5D383C1625}" srcId="{B648052D-C16C-47EB-8642-3E49B7AD6EDC}" destId="{631BC022-7A1C-4690-8E02-F0D5E645C568}" srcOrd="0" destOrd="0" parTransId="{09C99400-1D6D-4DB7-B462-8228C33B1E6C}" sibTransId="{44B357A3-21D6-4428-B253-771538A4FDAF}"/>
    <dgm:cxn modelId="{994AE4B0-DEF2-49EA-BBA3-283E415965A9}" srcId="{863DB2AC-AAFF-4B06-9028-9E0D8B311E07}" destId="{B648052D-C16C-47EB-8642-3E49B7AD6EDC}" srcOrd="3" destOrd="0" parTransId="{56057A63-4F1C-4BB0-B74E-8539EE6464C5}" sibTransId="{D190333B-17A1-4CEF-827E-F736718EEB5C}"/>
    <dgm:cxn modelId="{1AE133B8-9D90-47B1-85E9-4751F4E641DD}" type="presOf" srcId="{CCCC290E-EC70-4779-9F3E-B6B9703CDBE2}" destId="{80DAA758-2045-41DC-8D93-DF3AB7154E62}" srcOrd="0" destOrd="0" presId="urn:microsoft.com/office/officeart/2005/8/layout/vList5"/>
    <dgm:cxn modelId="{93F678D4-B6CB-4F82-95A6-9AF2B7D6CB12}" srcId="{AD345E0E-3DEB-4A54-803A-6ECB6AA06B89}" destId="{CCCC290E-EC70-4779-9F3E-B6B9703CDBE2}" srcOrd="0" destOrd="0" parTransId="{3BC9B867-7862-4DED-9593-F788E9C04360}" sibTransId="{88F524C9-5B6A-47B1-9599-7EE9D071C1D8}"/>
    <dgm:cxn modelId="{15A9D0DE-CA21-40BB-9495-EDEC92B70283}" type="presOf" srcId="{B648052D-C16C-47EB-8642-3E49B7AD6EDC}" destId="{A042FD26-E7F9-47FA-8E52-901D430D217B}" srcOrd="0" destOrd="0" presId="urn:microsoft.com/office/officeart/2005/8/layout/vList5"/>
    <dgm:cxn modelId="{D8A488E2-5736-4ACF-AC61-DBFC8F591CD3}" srcId="{863DB2AC-AAFF-4B06-9028-9E0D8B311E07}" destId="{D0EFC076-D7B7-4FB0-B6DD-E8BDE5671492}" srcOrd="0" destOrd="0" parTransId="{EFC7E00A-384D-468D-B0C9-DF51707919F3}" sibTransId="{FAE76704-A12A-4D55-96F2-83830132B2B9}"/>
    <dgm:cxn modelId="{3FA561E6-7DF0-4752-9631-C5185DA7BD6A}" type="presOf" srcId="{D0EFC076-D7B7-4FB0-B6DD-E8BDE5671492}" destId="{DECBC7DF-9E7A-406C-9495-D8C18C08AD76}" srcOrd="0" destOrd="0" presId="urn:microsoft.com/office/officeart/2005/8/layout/vList5"/>
    <dgm:cxn modelId="{C83408FF-D1E3-4D53-847B-F81479378172}" type="presOf" srcId="{1E6871F3-5D59-4D35-85FB-6E8F89744F3F}" destId="{10F7C040-30A3-41CA-AE2C-4FFCEBB5BC6F}" srcOrd="0" destOrd="0" presId="urn:microsoft.com/office/officeart/2005/8/layout/vList5"/>
    <dgm:cxn modelId="{1B57EBF2-DA74-43AD-90C1-BF0D08A67487}" type="presParOf" srcId="{0A52BDAF-9351-4B75-BA02-2AF99980CDE1}" destId="{CFCB3520-4309-4AC8-8F17-42B9F066FFAE}" srcOrd="0" destOrd="0" presId="urn:microsoft.com/office/officeart/2005/8/layout/vList5"/>
    <dgm:cxn modelId="{DEF20854-6CD7-4776-A86B-45E1FCD447B9}" type="presParOf" srcId="{CFCB3520-4309-4AC8-8F17-42B9F066FFAE}" destId="{DECBC7DF-9E7A-406C-9495-D8C18C08AD76}" srcOrd="0" destOrd="0" presId="urn:microsoft.com/office/officeart/2005/8/layout/vList5"/>
    <dgm:cxn modelId="{05C354C8-BF6E-4497-95C3-D10A579EBEFA}" type="presParOf" srcId="{CFCB3520-4309-4AC8-8F17-42B9F066FFAE}" destId="{E26A867E-04B8-4BE2-84BF-6D70F7524CF7}" srcOrd="1" destOrd="0" presId="urn:microsoft.com/office/officeart/2005/8/layout/vList5"/>
    <dgm:cxn modelId="{63154C43-9D6F-4928-BBC1-2A92D1B1183D}" type="presParOf" srcId="{0A52BDAF-9351-4B75-BA02-2AF99980CDE1}" destId="{27356236-57E1-4A4C-9B2D-85627BB8B79F}" srcOrd="1" destOrd="0" presId="urn:microsoft.com/office/officeart/2005/8/layout/vList5"/>
    <dgm:cxn modelId="{7C0CE09F-310B-4BF8-9611-C00BE54FC843}" type="presParOf" srcId="{0A52BDAF-9351-4B75-BA02-2AF99980CDE1}" destId="{3D9FB97C-3483-4E5D-B920-572674AA717B}" srcOrd="2" destOrd="0" presId="urn:microsoft.com/office/officeart/2005/8/layout/vList5"/>
    <dgm:cxn modelId="{E8375317-4450-4F9F-BE78-FB0FCE997CF4}" type="presParOf" srcId="{3D9FB97C-3483-4E5D-B920-572674AA717B}" destId="{10F7C040-30A3-41CA-AE2C-4FFCEBB5BC6F}" srcOrd="0" destOrd="0" presId="urn:microsoft.com/office/officeart/2005/8/layout/vList5"/>
    <dgm:cxn modelId="{3D7AA332-11C8-466D-BFBA-AB3200E5EAB4}" type="presParOf" srcId="{3D9FB97C-3483-4E5D-B920-572674AA717B}" destId="{BC0F42CE-EB93-422E-9D9C-E8C94025D92C}" srcOrd="1" destOrd="0" presId="urn:microsoft.com/office/officeart/2005/8/layout/vList5"/>
    <dgm:cxn modelId="{C97A8FCA-E6CD-4071-B43C-FD216FAF2E20}" type="presParOf" srcId="{0A52BDAF-9351-4B75-BA02-2AF99980CDE1}" destId="{0592CBB9-0024-4FF8-915D-51FD62DD22AE}" srcOrd="3" destOrd="0" presId="urn:microsoft.com/office/officeart/2005/8/layout/vList5"/>
    <dgm:cxn modelId="{2B3CCBB0-742D-49A8-8241-E481436EDA60}" type="presParOf" srcId="{0A52BDAF-9351-4B75-BA02-2AF99980CDE1}" destId="{B2D8CD4F-9993-4AAB-BDD8-31E0CE36A22D}" srcOrd="4" destOrd="0" presId="urn:microsoft.com/office/officeart/2005/8/layout/vList5"/>
    <dgm:cxn modelId="{BF68A7BA-43DA-42F8-B7F8-C2040B3E3FD3}" type="presParOf" srcId="{B2D8CD4F-9993-4AAB-BDD8-31E0CE36A22D}" destId="{6BEF5CB0-8BE5-47A6-81E8-1E1D7F143ED9}" srcOrd="0" destOrd="0" presId="urn:microsoft.com/office/officeart/2005/8/layout/vList5"/>
    <dgm:cxn modelId="{C3D04B16-FBCB-4456-9F20-3892F5159528}" type="presParOf" srcId="{B2D8CD4F-9993-4AAB-BDD8-31E0CE36A22D}" destId="{80DAA758-2045-41DC-8D93-DF3AB7154E62}" srcOrd="1" destOrd="0" presId="urn:microsoft.com/office/officeart/2005/8/layout/vList5"/>
    <dgm:cxn modelId="{8010ABE4-74CF-4F3C-84A3-3DD7909FF0D0}" type="presParOf" srcId="{0A52BDAF-9351-4B75-BA02-2AF99980CDE1}" destId="{D2811BAE-DA2B-4158-9D78-B8878203011C}" srcOrd="5" destOrd="0" presId="urn:microsoft.com/office/officeart/2005/8/layout/vList5"/>
    <dgm:cxn modelId="{9DEE08C7-414B-48B0-A119-E3082C284CE2}" type="presParOf" srcId="{0A52BDAF-9351-4B75-BA02-2AF99980CDE1}" destId="{33364301-A23E-4E68-98D0-440F1AA52E50}" srcOrd="6" destOrd="0" presId="urn:microsoft.com/office/officeart/2005/8/layout/vList5"/>
    <dgm:cxn modelId="{77655A69-8E7E-4BB7-92FC-BF0DF4E7EBBA}" type="presParOf" srcId="{33364301-A23E-4E68-98D0-440F1AA52E50}" destId="{A042FD26-E7F9-47FA-8E52-901D430D217B}" srcOrd="0" destOrd="0" presId="urn:microsoft.com/office/officeart/2005/8/layout/vList5"/>
    <dgm:cxn modelId="{D5DB7DBD-C734-4933-B344-278F031DDBA7}" type="presParOf" srcId="{33364301-A23E-4E68-98D0-440F1AA52E50}" destId="{C223E0DB-1540-4BF9-BEEF-D0572283B791}"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C193C9-857D-4E38-BE28-0AF289282EE0}">
      <dsp:nvSpPr>
        <dsp:cNvPr id="0" name=""/>
        <dsp:cNvSpPr/>
      </dsp:nvSpPr>
      <dsp:spPr>
        <a:xfrm>
          <a:off x="1891444" y="215093"/>
          <a:ext cx="4268770" cy="1482487"/>
        </a:xfrm>
        <a:prstGeom prst="ellipse">
          <a:avLst/>
        </a:prstGeom>
        <a:solidFill>
          <a:schemeClr val="accent4">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402F026-E146-462D-B9A9-60743E530031}">
      <dsp:nvSpPr>
        <dsp:cNvPr id="0" name=""/>
        <dsp:cNvSpPr/>
      </dsp:nvSpPr>
      <dsp:spPr>
        <a:xfrm>
          <a:off x="3618807" y="3845202"/>
          <a:ext cx="827281" cy="529459"/>
        </a:xfrm>
        <a:prstGeom prst="downArrow">
          <a:avLst/>
        </a:prstGeom>
        <a:solidFill>
          <a:schemeClr val="accent4">
            <a:tint val="4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C0068A6-73D9-4FB4-81BD-0FF1E5E95A1A}">
      <dsp:nvSpPr>
        <dsp:cNvPr id="0" name=""/>
        <dsp:cNvSpPr/>
      </dsp:nvSpPr>
      <dsp:spPr>
        <a:xfrm>
          <a:off x="2046973" y="4268770"/>
          <a:ext cx="3970949" cy="9927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FontTx/>
            <a:buNone/>
          </a:pPr>
          <a:r>
            <a:rPr lang="en-GB" sz="1800" kern="1200"/>
            <a:t>Lack of understanding and adoption of </a:t>
          </a:r>
          <a:r>
            <a:rPr lang="en-GB" sz="1800" b="0" i="0" kern="1200"/>
            <a:t>Privacy-Enhancing Technologies</a:t>
          </a:r>
          <a:r>
            <a:rPr lang="en-GB" sz="1800" kern="1200"/>
            <a:t> in the industry</a:t>
          </a:r>
        </a:p>
      </dsp:txBody>
      <dsp:txXfrm>
        <a:off x="2046973" y="4268770"/>
        <a:ext cx="3970949" cy="992737"/>
      </dsp:txXfrm>
    </dsp:sp>
    <dsp:sp modelId="{BCFBA448-AE9E-4AB3-BDEF-185B5996CE79}">
      <dsp:nvSpPr>
        <dsp:cNvPr id="0" name=""/>
        <dsp:cNvSpPr/>
      </dsp:nvSpPr>
      <dsp:spPr>
        <a:xfrm>
          <a:off x="3443423" y="1812076"/>
          <a:ext cx="1489105" cy="1489105"/>
        </a:xfrm>
        <a:prstGeom prst="ellipse">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b="0" i="0" kern="1200"/>
            <a:t>Regulations do not explicitly mandate the use of Privacy Enhancing Technologies</a:t>
          </a:r>
          <a:endParaRPr lang="en-GB" sz="1200" kern="1200"/>
        </a:p>
      </dsp:txBody>
      <dsp:txXfrm>
        <a:off x="3661497" y="2030150"/>
        <a:ext cx="1052957" cy="1052957"/>
      </dsp:txXfrm>
    </dsp:sp>
    <dsp:sp modelId="{5FA4CDC9-7E04-401B-8173-6E8805E5E1E1}">
      <dsp:nvSpPr>
        <dsp:cNvPr id="0" name=""/>
        <dsp:cNvSpPr/>
      </dsp:nvSpPr>
      <dsp:spPr>
        <a:xfrm>
          <a:off x="2377885" y="694916"/>
          <a:ext cx="1489105" cy="1489105"/>
        </a:xfrm>
        <a:prstGeom prst="ellipse">
          <a:avLst/>
        </a:prstGeom>
        <a:solidFill>
          <a:schemeClr val="accent4">
            <a:hueOff val="31378"/>
            <a:satOff val="0"/>
            <a:lumOff val="11569"/>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de-DE" sz="1400" kern="1200" err="1"/>
            <a:t>Complexity</a:t>
          </a:r>
          <a:r>
            <a:rPr lang="de-DE" sz="1400" kern="1200"/>
            <a:t> </a:t>
          </a:r>
          <a:r>
            <a:rPr lang="de-DE" sz="1400" kern="1200" err="1"/>
            <a:t>of</a:t>
          </a:r>
          <a:r>
            <a:rPr lang="de-DE" sz="1400" kern="1200"/>
            <a:t> </a:t>
          </a:r>
          <a:r>
            <a:rPr lang="de-DE" sz="1400" kern="1200" err="1"/>
            <a:t>the</a:t>
          </a:r>
          <a:r>
            <a:rPr lang="de-DE" sz="1400" kern="1200"/>
            <a:t> </a:t>
          </a:r>
          <a:r>
            <a:rPr lang="de-DE" sz="1400" kern="1200" err="1"/>
            <a:t>technologies</a:t>
          </a:r>
          <a:endParaRPr lang="en-GB" sz="1400" kern="1200"/>
        </a:p>
      </dsp:txBody>
      <dsp:txXfrm>
        <a:off x="2595959" y="912990"/>
        <a:ext cx="1052957" cy="1052957"/>
      </dsp:txXfrm>
    </dsp:sp>
    <dsp:sp modelId="{BF04873A-9398-42B3-967E-8671D5E8FE69}">
      <dsp:nvSpPr>
        <dsp:cNvPr id="0" name=""/>
        <dsp:cNvSpPr/>
      </dsp:nvSpPr>
      <dsp:spPr>
        <a:xfrm>
          <a:off x="3900083" y="334883"/>
          <a:ext cx="1489105" cy="1489105"/>
        </a:xfrm>
        <a:prstGeom prst="ellipse">
          <a:avLst/>
        </a:prstGeom>
        <a:solidFill>
          <a:schemeClr val="accent4">
            <a:hueOff val="62757"/>
            <a:satOff val="0"/>
            <a:lumOff val="23137"/>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de-DE" sz="1400" kern="1200"/>
            <a:t>Lack </a:t>
          </a:r>
          <a:r>
            <a:rPr lang="de-DE" sz="1400" kern="1200" err="1"/>
            <a:t>of</a:t>
          </a:r>
          <a:r>
            <a:rPr lang="de-DE" sz="1400" kern="1200"/>
            <a:t> </a:t>
          </a:r>
          <a:r>
            <a:rPr lang="de-DE" sz="1400" kern="1200" err="1"/>
            <a:t>awareness</a:t>
          </a:r>
          <a:endParaRPr lang="en-GB" sz="1400" kern="1200"/>
        </a:p>
      </dsp:txBody>
      <dsp:txXfrm>
        <a:off x="4118157" y="552957"/>
        <a:ext cx="1052957" cy="1052957"/>
      </dsp:txXfrm>
    </dsp:sp>
    <dsp:sp modelId="{4685BF21-45A0-4A81-A6E4-574FBA718088}">
      <dsp:nvSpPr>
        <dsp:cNvPr id="0" name=""/>
        <dsp:cNvSpPr/>
      </dsp:nvSpPr>
      <dsp:spPr>
        <a:xfrm>
          <a:off x="1716060" y="33091"/>
          <a:ext cx="4632774" cy="3706219"/>
        </a:xfrm>
        <a:prstGeom prst="funnel">
          <a:avLst/>
        </a:prstGeom>
        <a:solidFill>
          <a:schemeClr val="lt1">
            <a:alpha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9DF7D3-BAC1-4C03-98D5-7117654A3BA9}">
      <dsp:nvSpPr>
        <dsp:cNvPr id="0" name=""/>
        <dsp:cNvSpPr/>
      </dsp:nvSpPr>
      <dsp:spPr>
        <a:xfrm rot="10800000">
          <a:off x="2190209" y="758"/>
          <a:ext cx="7381678" cy="1323658"/>
        </a:xfrm>
        <a:prstGeom prst="homePlate">
          <a:avLst/>
        </a:prstGeom>
        <a:solidFill>
          <a:schemeClr val="accent4">
            <a:hueOff val="0"/>
            <a:satOff val="0"/>
            <a:lumOff val="0"/>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dsp:spPr>
      <dsp:style>
        <a:lnRef idx="0">
          <a:scrgbClr r="0" g="0" b="0"/>
        </a:lnRef>
        <a:fillRef idx="3">
          <a:scrgbClr r="0" g="0" b="0"/>
        </a:fillRef>
        <a:effectRef idx="3">
          <a:scrgbClr r="0" g="0" b="0"/>
        </a:effectRef>
        <a:fontRef idx="minor">
          <a:schemeClr val="lt1"/>
        </a:fontRef>
      </dsp:style>
      <dsp:txBody>
        <a:bodyPr spcFirstLastPara="0" vert="horz" wrap="square" lIns="583696" tIns="76200" rIns="142240" bIns="76200" numCol="1" spcCol="1270" anchor="ctr" anchorCtr="0">
          <a:noAutofit/>
        </a:bodyPr>
        <a:lstStyle/>
        <a:p>
          <a:pPr marL="0" lvl="0" indent="0" algn="l" defTabSz="889000">
            <a:lnSpc>
              <a:spcPct val="90000"/>
            </a:lnSpc>
            <a:spcBef>
              <a:spcPct val="0"/>
            </a:spcBef>
            <a:spcAft>
              <a:spcPct val="35000"/>
            </a:spcAft>
            <a:buFont typeface="+mj-lt"/>
            <a:buNone/>
          </a:pPr>
          <a:r>
            <a:rPr lang="en-GB" sz="2000" kern="1200"/>
            <a:t>What are the most prevalent PETs for data processing and analysis?</a:t>
          </a:r>
        </a:p>
      </dsp:txBody>
      <dsp:txXfrm rot="10800000">
        <a:off x="2521123" y="758"/>
        <a:ext cx="7050764" cy="1323658"/>
      </dsp:txXfrm>
    </dsp:sp>
    <dsp:sp modelId="{FF1B66BD-FE32-42FB-9867-00C459BBFD09}">
      <dsp:nvSpPr>
        <dsp:cNvPr id="0" name=""/>
        <dsp:cNvSpPr/>
      </dsp:nvSpPr>
      <dsp:spPr>
        <a:xfrm>
          <a:off x="1528380" y="758"/>
          <a:ext cx="1323658" cy="1323658"/>
        </a:xfrm>
        <a:prstGeom prst="ellipse">
          <a:avLst/>
        </a:prstGeom>
        <a:solidFill>
          <a:schemeClr val="accent4">
            <a:tint val="50000"/>
            <a:hueOff val="0"/>
            <a:satOff val="0"/>
            <a:lumOff val="0"/>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dsp:spPr>
      <dsp:style>
        <a:lnRef idx="0">
          <a:scrgbClr r="0" g="0" b="0"/>
        </a:lnRef>
        <a:fillRef idx="1">
          <a:scrgbClr r="0" g="0" b="0"/>
        </a:fillRef>
        <a:effectRef idx="3">
          <a:scrgbClr r="0" g="0" b="0"/>
        </a:effectRef>
        <a:fontRef idx="minor"/>
      </dsp:style>
    </dsp:sp>
    <dsp:sp modelId="{E5991CF8-F912-4E2F-BF0B-9B0A903BE3E5}">
      <dsp:nvSpPr>
        <dsp:cNvPr id="0" name=""/>
        <dsp:cNvSpPr/>
      </dsp:nvSpPr>
      <dsp:spPr>
        <a:xfrm rot="10800000">
          <a:off x="2187404" y="1725879"/>
          <a:ext cx="7381678" cy="1323658"/>
        </a:xfrm>
        <a:prstGeom prst="homePlate">
          <a:avLst/>
        </a:prstGeom>
        <a:solidFill>
          <a:schemeClr val="accent4">
            <a:hueOff val="31378"/>
            <a:satOff val="0"/>
            <a:lumOff val="11569"/>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dsp:spPr>
      <dsp:style>
        <a:lnRef idx="0">
          <a:scrgbClr r="0" g="0" b="0"/>
        </a:lnRef>
        <a:fillRef idx="3">
          <a:scrgbClr r="0" g="0" b="0"/>
        </a:fillRef>
        <a:effectRef idx="3">
          <a:scrgbClr r="0" g="0" b="0"/>
        </a:effectRef>
        <a:fontRef idx="minor">
          <a:schemeClr val="lt1"/>
        </a:fontRef>
      </dsp:style>
      <dsp:txBody>
        <a:bodyPr spcFirstLastPara="0" vert="horz" wrap="square" lIns="583696" tIns="76200" rIns="142240" bIns="76200" numCol="1" spcCol="1270" anchor="ctr" anchorCtr="0">
          <a:noAutofit/>
        </a:bodyPr>
        <a:lstStyle/>
        <a:p>
          <a:pPr marL="0" lvl="0" indent="0" algn="l" defTabSz="889000">
            <a:lnSpc>
              <a:spcPct val="90000"/>
            </a:lnSpc>
            <a:spcBef>
              <a:spcPct val="0"/>
            </a:spcBef>
            <a:spcAft>
              <a:spcPct val="35000"/>
            </a:spcAft>
            <a:buFont typeface="+mj-lt"/>
            <a:buNone/>
          </a:pPr>
          <a:r>
            <a:rPr lang="en-GB" sz="2000" kern="1200"/>
            <a:t>What are the characteristics, benefits, challenges, and applications of the selected PETs?</a:t>
          </a:r>
        </a:p>
      </dsp:txBody>
      <dsp:txXfrm rot="10800000">
        <a:off x="2518318" y="1725879"/>
        <a:ext cx="7050764" cy="1323658"/>
      </dsp:txXfrm>
    </dsp:sp>
    <dsp:sp modelId="{7166FBB4-4BDB-4BB4-9693-16CAB352D11E}">
      <dsp:nvSpPr>
        <dsp:cNvPr id="0" name=""/>
        <dsp:cNvSpPr/>
      </dsp:nvSpPr>
      <dsp:spPr>
        <a:xfrm>
          <a:off x="1528380" y="1719538"/>
          <a:ext cx="1323658" cy="1323658"/>
        </a:xfrm>
        <a:prstGeom prst="ellipse">
          <a:avLst/>
        </a:prstGeom>
        <a:solidFill>
          <a:schemeClr val="accent4">
            <a:tint val="50000"/>
            <a:hueOff val="59618"/>
            <a:satOff val="21895"/>
            <a:lumOff val="3624"/>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dsp:spPr>
      <dsp:style>
        <a:lnRef idx="0">
          <a:scrgbClr r="0" g="0" b="0"/>
        </a:lnRef>
        <a:fillRef idx="1">
          <a:scrgbClr r="0" g="0" b="0"/>
        </a:fillRef>
        <a:effectRef idx="3">
          <a:scrgbClr r="0" g="0" b="0"/>
        </a:effectRef>
        <a:fontRef idx="minor"/>
      </dsp:style>
    </dsp:sp>
    <dsp:sp modelId="{373C3D05-5420-4A99-B6D6-E34D01BAA1A5}">
      <dsp:nvSpPr>
        <dsp:cNvPr id="0" name=""/>
        <dsp:cNvSpPr/>
      </dsp:nvSpPr>
      <dsp:spPr>
        <a:xfrm rot="10800000">
          <a:off x="2190209" y="3438318"/>
          <a:ext cx="7381678" cy="1323658"/>
        </a:xfrm>
        <a:prstGeom prst="homePlate">
          <a:avLst/>
        </a:prstGeom>
        <a:solidFill>
          <a:schemeClr val="accent4">
            <a:hueOff val="62757"/>
            <a:satOff val="0"/>
            <a:lumOff val="23137"/>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dsp:spPr>
      <dsp:style>
        <a:lnRef idx="0">
          <a:scrgbClr r="0" g="0" b="0"/>
        </a:lnRef>
        <a:fillRef idx="3">
          <a:scrgbClr r="0" g="0" b="0"/>
        </a:fillRef>
        <a:effectRef idx="3">
          <a:scrgbClr r="0" g="0" b="0"/>
        </a:effectRef>
        <a:fontRef idx="minor">
          <a:schemeClr val="lt1"/>
        </a:fontRef>
      </dsp:style>
      <dsp:txBody>
        <a:bodyPr spcFirstLastPara="0" vert="horz" wrap="square" lIns="583696" tIns="76200" rIns="142240" bIns="76200" numCol="1" spcCol="1270" anchor="ctr" anchorCtr="0">
          <a:noAutofit/>
        </a:bodyPr>
        <a:lstStyle/>
        <a:p>
          <a:pPr marL="0" lvl="0" indent="0" algn="just" defTabSz="889000">
            <a:lnSpc>
              <a:spcPct val="90000"/>
            </a:lnSpc>
            <a:spcBef>
              <a:spcPct val="0"/>
            </a:spcBef>
            <a:spcAft>
              <a:spcPct val="35000"/>
            </a:spcAft>
            <a:buFont typeface="+mj-lt"/>
            <a:buNone/>
          </a:pPr>
          <a:r>
            <a:rPr lang="en-GB" sz="2000" kern="1200"/>
            <a:t>How can one convey this information in a meaningful and engaging manner to ensure a better understand-ding of the selected PETs?</a:t>
          </a:r>
        </a:p>
      </dsp:txBody>
      <dsp:txXfrm rot="10800000">
        <a:off x="2521123" y="3438318"/>
        <a:ext cx="7050764" cy="1323658"/>
      </dsp:txXfrm>
    </dsp:sp>
    <dsp:sp modelId="{D56A838F-C9A3-451C-85AC-1A4AC0E12B38}">
      <dsp:nvSpPr>
        <dsp:cNvPr id="0" name=""/>
        <dsp:cNvSpPr/>
      </dsp:nvSpPr>
      <dsp:spPr>
        <a:xfrm>
          <a:off x="1528380" y="3438318"/>
          <a:ext cx="1323658" cy="1323658"/>
        </a:xfrm>
        <a:prstGeom prst="ellipse">
          <a:avLst/>
        </a:prstGeom>
        <a:solidFill>
          <a:schemeClr val="accent4">
            <a:tint val="50000"/>
            <a:hueOff val="119236"/>
            <a:satOff val="43789"/>
            <a:lumOff val="7248"/>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dsp:spPr>
      <dsp:style>
        <a:lnRef idx="0">
          <a:scrgbClr r="0" g="0" b="0"/>
        </a:lnRef>
        <a:fillRef idx="1">
          <a:scrgbClr r="0" g="0" b="0"/>
        </a:fillRef>
        <a:effectRef idx="3">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8C4B51-E334-4E50-B6B4-7BF9CFF67B15}">
      <dsp:nvSpPr>
        <dsp:cNvPr id="0" name=""/>
        <dsp:cNvSpPr/>
      </dsp:nvSpPr>
      <dsp:spPr>
        <a:xfrm>
          <a:off x="2131" y="0"/>
          <a:ext cx="3723558" cy="2286221"/>
        </a:xfrm>
        <a:prstGeom prst="homePlate">
          <a:avLst>
            <a:gd name="adj" fmla="val 25000"/>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1359" tIns="45720" rIns="525436" bIns="45720" numCol="1" spcCol="1270" anchor="t" anchorCtr="0">
          <a:noAutofit/>
        </a:bodyPr>
        <a:lstStyle/>
        <a:p>
          <a:pPr marL="0" lvl="0" indent="0" algn="l" defTabSz="1200150">
            <a:lnSpc>
              <a:spcPct val="90000"/>
            </a:lnSpc>
            <a:spcBef>
              <a:spcPct val="0"/>
            </a:spcBef>
            <a:spcAft>
              <a:spcPct val="35000"/>
            </a:spcAft>
            <a:buNone/>
          </a:pPr>
          <a:r>
            <a:rPr lang="en-GB" sz="2700" kern="1200"/>
            <a:t>Quantitative Analysis</a:t>
          </a:r>
        </a:p>
        <a:p>
          <a:pPr marL="171450" lvl="1" indent="-171450" algn="l" defTabSz="800100">
            <a:lnSpc>
              <a:spcPct val="90000"/>
            </a:lnSpc>
            <a:spcBef>
              <a:spcPct val="0"/>
            </a:spcBef>
            <a:spcAft>
              <a:spcPct val="15000"/>
            </a:spcAft>
            <a:buChar char="•"/>
          </a:pPr>
          <a:r>
            <a:rPr lang="en-GB" sz="1800" kern="1200"/>
            <a:t>Identify the predominant PETs through a quantitative analysis of existing literature</a:t>
          </a:r>
        </a:p>
      </dsp:txBody>
      <dsp:txXfrm>
        <a:off x="2131" y="0"/>
        <a:ext cx="3437780" cy="2286221"/>
      </dsp:txXfrm>
    </dsp:sp>
    <dsp:sp modelId="{E34AC934-8132-4345-A5DD-8BF38FDCFBD0}">
      <dsp:nvSpPr>
        <dsp:cNvPr id="0" name=""/>
        <dsp:cNvSpPr/>
      </dsp:nvSpPr>
      <dsp:spPr>
        <a:xfrm>
          <a:off x="2980978" y="0"/>
          <a:ext cx="4600159" cy="2286221"/>
        </a:xfrm>
        <a:prstGeom prst="chevron">
          <a:avLst>
            <a:gd name="adj" fmla="val 25000"/>
          </a:avLst>
        </a:prstGeom>
        <a:solidFill>
          <a:schemeClr val="accent4">
            <a:hueOff val="31378"/>
            <a:satOff val="0"/>
            <a:lumOff val="11569"/>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1359" tIns="45720" rIns="131359" bIns="45720" numCol="1" spcCol="1270" anchor="t" anchorCtr="0">
          <a:noAutofit/>
        </a:bodyPr>
        <a:lstStyle/>
        <a:p>
          <a:pPr marL="0" lvl="0" indent="0" algn="l" defTabSz="1200150">
            <a:lnSpc>
              <a:spcPct val="90000"/>
            </a:lnSpc>
            <a:spcBef>
              <a:spcPct val="0"/>
            </a:spcBef>
            <a:spcAft>
              <a:spcPct val="35000"/>
            </a:spcAft>
            <a:buNone/>
          </a:pPr>
          <a:r>
            <a:rPr lang="en-GB" sz="2700" kern="1200"/>
            <a:t>Systematic Literature Review</a:t>
          </a:r>
        </a:p>
        <a:p>
          <a:pPr marL="171450" lvl="1" indent="-171450" algn="l" defTabSz="800100">
            <a:lnSpc>
              <a:spcPct val="90000"/>
            </a:lnSpc>
            <a:spcBef>
              <a:spcPct val="0"/>
            </a:spcBef>
            <a:spcAft>
              <a:spcPct val="15000"/>
            </a:spcAft>
            <a:buChar char="•"/>
          </a:pPr>
          <a:r>
            <a:rPr lang="en-GB" sz="1800" kern="1200"/>
            <a:t>Conduct a systematic literature review to identify characteristics, benefits, and shortcomings of each PET</a:t>
          </a:r>
        </a:p>
      </dsp:txBody>
      <dsp:txXfrm>
        <a:off x="3552533" y="0"/>
        <a:ext cx="3457049" cy="2286221"/>
      </dsp:txXfrm>
    </dsp:sp>
    <dsp:sp modelId="{75E7FA43-971D-4FEB-A09D-6386B456CAB8}">
      <dsp:nvSpPr>
        <dsp:cNvPr id="0" name=""/>
        <dsp:cNvSpPr/>
      </dsp:nvSpPr>
      <dsp:spPr>
        <a:xfrm>
          <a:off x="6836426" y="0"/>
          <a:ext cx="3723558" cy="2286221"/>
        </a:xfrm>
        <a:prstGeom prst="chevron">
          <a:avLst>
            <a:gd name="adj" fmla="val 25000"/>
          </a:avLst>
        </a:prstGeom>
        <a:solidFill>
          <a:schemeClr val="accent4">
            <a:hueOff val="62757"/>
            <a:satOff val="0"/>
            <a:lumOff val="23137"/>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1359" tIns="45720" rIns="131359" bIns="45720" numCol="1" spcCol="1270" anchor="t" anchorCtr="0">
          <a:noAutofit/>
        </a:bodyPr>
        <a:lstStyle/>
        <a:p>
          <a:pPr marL="0" lvl="0" indent="0" algn="l" defTabSz="1200150">
            <a:lnSpc>
              <a:spcPct val="90000"/>
            </a:lnSpc>
            <a:spcBef>
              <a:spcPct val="0"/>
            </a:spcBef>
            <a:spcAft>
              <a:spcPct val="35000"/>
            </a:spcAft>
            <a:buNone/>
          </a:pPr>
          <a:r>
            <a:rPr lang="de-DE" sz="2700" kern="1200"/>
            <a:t>Learning Content</a:t>
          </a:r>
        </a:p>
        <a:p>
          <a:pPr marL="171450" lvl="1" indent="-171450" algn="l" defTabSz="800100">
            <a:lnSpc>
              <a:spcPct val="90000"/>
            </a:lnSpc>
            <a:spcBef>
              <a:spcPct val="0"/>
            </a:spcBef>
            <a:spcAft>
              <a:spcPct val="15000"/>
            </a:spcAft>
            <a:buChar char="•"/>
          </a:pPr>
          <a:r>
            <a:rPr lang="en-GB" sz="1800" kern="1200"/>
            <a:t>Create learning paths and a quiz based on the identified PETs</a:t>
          </a:r>
        </a:p>
      </dsp:txBody>
      <dsp:txXfrm>
        <a:off x="7407981" y="0"/>
        <a:ext cx="2580448" cy="228622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5F8418-DF8B-489A-9B4E-F381BFE1093D}">
      <dsp:nvSpPr>
        <dsp:cNvPr id="0" name=""/>
        <dsp:cNvSpPr/>
      </dsp:nvSpPr>
      <dsp:spPr>
        <a:xfrm>
          <a:off x="3189" y="813870"/>
          <a:ext cx="2789303" cy="1115721"/>
        </a:xfrm>
        <a:prstGeom prst="homePlate">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56007" rIns="28004" bIns="56007" numCol="1" spcCol="1270" anchor="ctr" anchorCtr="0">
          <a:noAutofit/>
        </a:bodyPr>
        <a:lstStyle/>
        <a:p>
          <a:pPr marL="0" lvl="0" indent="0" algn="ctr" defTabSz="933450">
            <a:lnSpc>
              <a:spcPct val="90000"/>
            </a:lnSpc>
            <a:spcBef>
              <a:spcPct val="0"/>
            </a:spcBef>
            <a:spcAft>
              <a:spcPct val="35000"/>
            </a:spcAft>
            <a:buNone/>
          </a:pPr>
          <a:r>
            <a:rPr lang="en-GB" sz="2100" kern="1200"/>
            <a:t>Defining Learning Objectives</a:t>
          </a:r>
        </a:p>
      </dsp:txBody>
      <dsp:txXfrm>
        <a:off x="3189" y="813870"/>
        <a:ext cx="2510373" cy="1115721"/>
      </dsp:txXfrm>
    </dsp:sp>
    <dsp:sp modelId="{B7F0FC72-8652-4CE2-8C86-480A2F50B857}">
      <dsp:nvSpPr>
        <dsp:cNvPr id="0" name=""/>
        <dsp:cNvSpPr/>
      </dsp:nvSpPr>
      <dsp:spPr>
        <a:xfrm>
          <a:off x="2234632" y="813870"/>
          <a:ext cx="2789303" cy="1115721"/>
        </a:xfrm>
        <a:prstGeom prst="chevron">
          <a:avLst/>
        </a:prstGeom>
        <a:solidFill>
          <a:srgbClr val="005494"/>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56007" rIns="28004" bIns="56007" numCol="1" spcCol="1270" anchor="ctr" anchorCtr="0">
          <a:noAutofit/>
        </a:bodyPr>
        <a:lstStyle/>
        <a:p>
          <a:pPr marL="0" lvl="0" indent="0" algn="ctr" defTabSz="933450">
            <a:lnSpc>
              <a:spcPct val="90000"/>
            </a:lnSpc>
            <a:spcBef>
              <a:spcPct val="0"/>
            </a:spcBef>
            <a:spcAft>
              <a:spcPct val="35000"/>
            </a:spcAft>
            <a:buNone/>
          </a:pPr>
          <a:r>
            <a:rPr lang="en-GB" sz="2100" kern="1200"/>
            <a:t>Constructing Learning Paths</a:t>
          </a:r>
        </a:p>
      </dsp:txBody>
      <dsp:txXfrm>
        <a:off x="2792493" y="813870"/>
        <a:ext cx="1673582" cy="1115721"/>
      </dsp:txXfrm>
    </dsp:sp>
    <dsp:sp modelId="{7FF45D1B-0D93-4555-B267-577F64274BB3}">
      <dsp:nvSpPr>
        <dsp:cNvPr id="0" name=""/>
        <dsp:cNvSpPr/>
      </dsp:nvSpPr>
      <dsp:spPr>
        <a:xfrm>
          <a:off x="4466075" y="813870"/>
          <a:ext cx="2789303" cy="1115721"/>
        </a:xfrm>
        <a:prstGeom prst="chevron">
          <a:avLst/>
        </a:prstGeom>
        <a:solidFill>
          <a:schemeClr val="accent4">
            <a:hueOff val="62757"/>
            <a:satOff val="0"/>
            <a:lumOff val="23137"/>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56007" rIns="28004" bIns="56007" numCol="1" spcCol="1270" anchor="ctr" anchorCtr="0">
          <a:noAutofit/>
        </a:bodyPr>
        <a:lstStyle/>
        <a:p>
          <a:pPr marL="0" lvl="0" indent="0" algn="ctr" defTabSz="933450">
            <a:lnSpc>
              <a:spcPct val="90000"/>
            </a:lnSpc>
            <a:spcBef>
              <a:spcPct val="0"/>
            </a:spcBef>
            <a:spcAft>
              <a:spcPct val="35000"/>
            </a:spcAft>
            <a:buNone/>
          </a:pPr>
          <a:r>
            <a:rPr lang="en-GB" sz="2100" kern="1200"/>
            <a:t>Developing Quiz </a:t>
          </a:r>
          <a:endParaRPr lang="de-DE" sz="2100" kern="1200"/>
        </a:p>
      </dsp:txBody>
      <dsp:txXfrm>
        <a:off x="5023936" y="813870"/>
        <a:ext cx="1673582" cy="111572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6D843-20D0-40EB-8E92-8A0BF8CB2EDC}">
      <dsp:nvSpPr>
        <dsp:cNvPr id="0" name=""/>
        <dsp:cNvSpPr/>
      </dsp:nvSpPr>
      <dsp:spPr>
        <a:xfrm>
          <a:off x="4380957" y="2610305"/>
          <a:ext cx="425158" cy="2285225"/>
        </a:xfrm>
        <a:custGeom>
          <a:avLst/>
          <a:gdLst/>
          <a:ahLst/>
          <a:cxnLst/>
          <a:rect l="0" t="0" r="0" b="0"/>
          <a:pathLst>
            <a:path>
              <a:moveTo>
                <a:pt x="0" y="0"/>
              </a:moveTo>
              <a:lnTo>
                <a:pt x="212579" y="0"/>
              </a:lnTo>
              <a:lnTo>
                <a:pt x="212579" y="2285225"/>
              </a:lnTo>
              <a:lnTo>
                <a:pt x="425158" y="2285225"/>
              </a:lnTo>
            </a:path>
          </a:pathLst>
        </a:custGeom>
        <a:noFill/>
        <a:ln w="1079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54FE83-44B5-4085-8D25-27BB17462719}">
      <dsp:nvSpPr>
        <dsp:cNvPr id="0" name=""/>
        <dsp:cNvSpPr/>
      </dsp:nvSpPr>
      <dsp:spPr>
        <a:xfrm>
          <a:off x="4380957" y="2610305"/>
          <a:ext cx="425158" cy="1371135"/>
        </a:xfrm>
        <a:custGeom>
          <a:avLst/>
          <a:gdLst/>
          <a:ahLst/>
          <a:cxnLst/>
          <a:rect l="0" t="0" r="0" b="0"/>
          <a:pathLst>
            <a:path>
              <a:moveTo>
                <a:pt x="0" y="0"/>
              </a:moveTo>
              <a:lnTo>
                <a:pt x="212579" y="0"/>
              </a:lnTo>
              <a:lnTo>
                <a:pt x="212579" y="1371135"/>
              </a:lnTo>
              <a:lnTo>
                <a:pt x="425158" y="1371135"/>
              </a:lnTo>
            </a:path>
          </a:pathLst>
        </a:custGeom>
        <a:noFill/>
        <a:ln w="1079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E0BF1-1088-4B5B-9DCC-5F7CF4FC797B}">
      <dsp:nvSpPr>
        <dsp:cNvPr id="0" name=""/>
        <dsp:cNvSpPr/>
      </dsp:nvSpPr>
      <dsp:spPr>
        <a:xfrm>
          <a:off x="4380957" y="2610305"/>
          <a:ext cx="425158" cy="457045"/>
        </a:xfrm>
        <a:custGeom>
          <a:avLst/>
          <a:gdLst/>
          <a:ahLst/>
          <a:cxnLst/>
          <a:rect l="0" t="0" r="0" b="0"/>
          <a:pathLst>
            <a:path>
              <a:moveTo>
                <a:pt x="0" y="0"/>
              </a:moveTo>
              <a:lnTo>
                <a:pt x="212579" y="0"/>
              </a:lnTo>
              <a:lnTo>
                <a:pt x="212579" y="457045"/>
              </a:lnTo>
              <a:lnTo>
                <a:pt x="425158" y="457045"/>
              </a:lnTo>
            </a:path>
          </a:pathLst>
        </a:custGeom>
        <a:noFill/>
        <a:ln w="1079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C27FB8-4F10-4092-A137-12422DD1F53A}">
      <dsp:nvSpPr>
        <dsp:cNvPr id="0" name=""/>
        <dsp:cNvSpPr/>
      </dsp:nvSpPr>
      <dsp:spPr>
        <a:xfrm>
          <a:off x="4380957" y="2153259"/>
          <a:ext cx="425158" cy="457045"/>
        </a:xfrm>
        <a:custGeom>
          <a:avLst/>
          <a:gdLst/>
          <a:ahLst/>
          <a:cxnLst/>
          <a:rect l="0" t="0" r="0" b="0"/>
          <a:pathLst>
            <a:path>
              <a:moveTo>
                <a:pt x="0" y="457045"/>
              </a:moveTo>
              <a:lnTo>
                <a:pt x="212579" y="457045"/>
              </a:lnTo>
              <a:lnTo>
                <a:pt x="212579" y="0"/>
              </a:lnTo>
              <a:lnTo>
                <a:pt x="425158" y="0"/>
              </a:lnTo>
            </a:path>
          </a:pathLst>
        </a:custGeom>
        <a:noFill/>
        <a:ln w="1079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7C69EB3-F4EF-49E2-8066-2A295701C4CE}">
      <dsp:nvSpPr>
        <dsp:cNvPr id="0" name=""/>
        <dsp:cNvSpPr/>
      </dsp:nvSpPr>
      <dsp:spPr>
        <a:xfrm>
          <a:off x="4380957" y="1239169"/>
          <a:ext cx="425158" cy="1371135"/>
        </a:xfrm>
        <a:custGeom>
          <a:avLst/>
          <a:gdLst/>
          <a:ahLst/>
          <a:cxnLst/>
          <a:rect l="0" t="0" r="0" b="0"/>
          <a:pathLst>
            <a:path>
              <a:moveTo>
                <a:pt x="0" y="1371135"/>
              </a:moveTo>
              <a:lnTo>
                <a:pt x="212579" y="1371135"/>
              </a:lnTo>
              <a:lnTo>
                <a:pt x="212579" y="0"/>
              </a:lnTo>
              <a:lnTo>
                <a:pt x="425158" y="0"/>
              </a:lnTo>
            </a:path>
          </a:pathLst>
        </a:custGeom>
        <a:noFill/>
        <a:ln w="1079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A37CF9-FBCD-4118-B236-3F0B989F7E4E}">
      <dsp:nvSpPr>
        <dsp:cNvPr id="0" name=""/>
        <dsp:cNvSpPr/>
      </dsp:nvSpPr>
      <dsp:spPr>
        <a:xfrm>
          <a:off x="4380957" y="324183"/>
          <a:ext cx="425158" cy="2286121"/>
        </a:xfrm>
        <a:custGeom>
          <a:avLst/>
          <a:gdLst/>
          <a:ahLst/>
          <a:cxnLst/>
          <a:rect l="0" t="0" r="0" b="0"/>
          <a:pathLst>
            <a:path>
              <a:moveTo>
                <a:pt x="0" y="2286121"/>
              </a:moveTo>
              <a:lnTo>
                <a:pt x="212579" y="2286121"/>
              </a:lnTo>
              <a:lnTo>
                <a:pt x="212579" y="0"/>
              </a:lnTo>
              <a:lnTo>
                <a:pt x="425158" y="0"/>
              </a:lnTo>
            </a:path>
          </a:pathLst>
        </a:custGeom>
        <a:noFill/>
        <a:ln w="1079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9964D72-3BB0-4DB5-B445-F14572E5190B}">
      <dsp:nvSpPr>
        <dsp:cNvPr id="0" name=""/>
        <dsp:cNvSpPr/>
      </dsp:nvSpPr>
      <dsp:spPr>
        <a:xfrm>
          <a:off x="1614579" y="1960019"/>
          <a:ext cx="2766377" cy="1300571"/>
        </a:xfrm>
        <a:prstGeom prst="rect">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b="1" kern="1200"/>
            <a:t>The student is able to</a:t>
          </a:r>
        </a:p>
      </dsp:txBody>
      <dsp:txXfrm>
        <a:off x="1614579" y="1960019"/>
        <a:ext cx="2766377" cy="1300571"/>
      </dsp:txXfrm>
    </dsp:sp>
    <dsp:sp modelId="{D7F0B565-036A-4F0D-B266-5DAF75E2E166}">
      <dsp:nvSpPr>
        <dsp:cNvPr id="0" name=""/>
        <dsp:cNvSpPr/>
      </dsp:nvSpPr>
      <dsp:spPr>
        <a:xfrm>
          <a:off x="4806115" y="0"/>
          <a:ext cx="4101650" cy="648366"/>
        </a:xfrm>
        <a:prstGeom prst="rect">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a:t>list the most predominant PETs in current literature.</a:t>
          </a:r>
        </a:p>
      </dsp:txBody>
      <dsp:txXfrm>
        <a:off x="4806115" y="0"/>
        <a:ext cx="4101650" cy="648366"/>
      </dsp:txXfrm>
    </dsp:sp>
    <dsp:sp modelId="{B3F7B87F-168F-4A3E-BFDF-2D84A7639103}">
      <dsp:nvSpPr>
        <dsp:cNvPr id="0" name=""/>
        <dsp:cNvSpPr/>
      </dsp:nvSpPr>
      <dsp:spPr>
        <a:xfrm>
          <a:off x="4806115" y="914986"/>
          <a:ext cx="4101650" cy="648366"/>
        </a:xfrm>
        <a:prstGeom prst="rect">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a:t>explain the features and characteristics of the selected PETs.</a:t>
          </a:r>
        </a:p>
      </dsp:txBody>
      <dsp:txXfrm>
        <a:off x="4806115" y="914986"/>
        <a:ext cx="4101650" cy="648366"/>
      </dsp:txXfrm>
    </dsp:sp>
    <dsp:sp modelId="{1D79CF4D-7E19-42D8-B5F9-94AF9F19DA43}">
      <dsp:nvSpPr>
        <dsp:cNvPr id="0" name=""/>
        <dsp:cNvSpPr/>
      </dsp:nvSpPr>
      <dsp:spPr>
        <a:xfrm>
          <a:off x="4806115" y="1829076"/>
          <a:ext cx="4101650" cy="648366"/>
        </a:xfrm>
        <a:prstGeom prst="rect">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a:t>describe the benefits and challenges of the selected PETs.</a:t>
          </a:r>
        </a:p>
      </dsp:txBody>
      <dsp:txXfrm>
        <a:off x="4806115" y="1829076"/>
        <a:ext cx="4101650" cy="648366"/>
      </dsp:txXfrm>
    </dsp:sp>
    <dsp:sp modelId="{F5E936B3-3FA2-494D-ABD4-F8B6BBF994FF}">
      <dsp:nvSpPr>
        <dsp:cNvPr id="0" name=""/>
        <dsp:cNvSpPr/>
      </dsp:nvSpPr>
      <dsp:spPr>
        <a:xfrm>
          <a:off x="4806115" y="2743166"/>
          <a:ext cx="4101650" cy="648366"/>
        </a:xfrm>
        <a:prstGeom prst="rect">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a:t>describe the applications and use cases of the selected PETs.</a:t>
          </a:r>
        </a:p>
      </dsp:txBody>
      <dsp:txXfrm>
        <a:off x="4806115" y="2743166"/>
        <a:ext cx="4101650" cy="648366"/>
      </dsp:txXfrm>
    </dsp:sp>
    <dsp:sp modelId="{EEAE5DDF-6748-43AC-9B0D-75145DB026E8}">
      <dsp:nvSpPr>
        <dsp:cNvPr id="0" name=""/>
        <dsp:cNvSpPr/>
      </dsp:nvSpPr>
      <dsp:spPr>
        <a:xfrm>
          <a:off x="4806115" y="3657257"/>
          <a:ext cx="4101650" cy="648366"/>
        </a:xfrm>
        <a:prstGeom prst="rect">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a:t>distinguish between PETs and determine which of them is best suited for a particular problem.</a:t>
          </a:r>
        </a:p>
      </dsp:txBody>
      <dsp:txXfrm>
        <a:off x="4806115" y="3657257"/>
        <a:ext cx="4101650" cy="648366"/>
      </dsp:txXfrm>
    </dsp:sp>
    <dsp:sp modelId="{9A41DE96-EB64-4EF3-BE78-36D49A2B88E5}">
      <dsp:nvSpPr>
        <dsp:cNvPr id="0" name=""/>
        <dsp:cNvSpPr/>
      </dsp:nvSpPr>
      <dsp:spPr>
        <a:xfrm>
          <a:off x="4806115" y="4571347"/>
          <a:ext cx="4101650" cy="648366"/>
        </a:xfrm>
        <a:prstGeom prst="rect">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a:t>state two successful implementations for each PET and an example where a privacy breach occurred that could have been prevented by a successful PET implementation.</a:t>
          </a:r>
        </a:p>
      </dsp:txBody>
      <dsp:txXfrm>
        <a:off x="4806115" y="4571347"/>
        <a:ext cx="4101650" cy="64836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39444D-A215-4318-8517-444811416433}">
      <dsp:nvSpPr>
        <dsp:cNvPr id="0" name=""/>
        <dsp:cNvSpPr/>
      </dsp:nvSpPr>
      <dsp:spPr>
        <a:xfrm>
          <a:off x="397422" y="228"/>
          <a:ext cx="1738722" cy="1043233"/>
        </a:xfrm>
        <a:prstGeom prst="rect">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0" i="0" kern="1200"/>
            <a:t>Gain attention of the students</a:t>
          </a:r>
          <a:endParaRPr lang="en-GB" sz="2000" kern="1200"/>
        </a:p>
      </dsp:txBody>
      <dsp:txXfrm>
        <a:off x="397422" y="228"/>
        <a:ext cx="1738722" cy="1043233"/>
      </dsp:txXfrm>
    </dsp:sp>
    <dsp:sp modelId="{5023116F-68D4-4BDB-BFF5-F792FA1FB36E}">
      <dsp:nvSpPr>
        <dsp:cNvPr id="0" name=""/>
        <dsp:cNvSpPr/>
      </dsp:nvSpPr>
      <dsp:spPr>
        <a:xfrm>
          <a:off x="2310016" y="228"/>
          <a:ext cx="1738722" cy="1043233"/>
        </a:xfrm>
        <a:prstGeom prst="rect">
          <a:avLst/>
        </a:prstGeom>
        <a:solidFill>
          <a:schemeClr val="accent4">
            <a:hueOff val="7845"/>
            <a:satOff val="0"/>
            <a:lumOff val="2892"/>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0" i="0" kern="1200"/>
            <a:t>Inform students of the objectives</a:t>
          </a:r>
          <a:endParaRPr lang="en-GB" sz="2000" kern="1200"/>
        </a:p>
      </dsp:txBody>
      <dsp:txXfrm>
        <a:off x="2310016" y="228"/>
        <a:ext cx="1738722" cy="1043233"/>
      </dsp:txXfrm>
    </dsp:sp>
    <dsp:sp modelId="{3710F79A-CD5E-4005-B031-C1358F65A718}">
      <dsp:nvSpPr>
        <dsp:cNvPr id="0" name=""/>
        <dsp:cNvSpPr/>
      </dsp:nvSpPr>
      <dsp:spPr>
        <a:xfrm>
          <a:off x="4222611" y="228"/>
          <a:ext cx="1738722" cy="1043233"/>
        </a:xfrm>
        <a:prstGeom prst="rect">
          <a:avLst/>
        </a:prstGeom>
        <a:solidFill>
          <a:schemeClr val="accent4">
            <a:hueOff val="15689"/>
            <a:satOff val="0"/>
            <a:lumOff val="5784"/>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0" i="0" kern="1200"/>
            <a:t>Stimulate recall of prior learning</a:t>
          </a:r>
          <a:endParaRPr lang="en-GB" sz="2000" kern="1200"/>
        </a:p>
      </dsp:txBody>
      <dsp:txXfrm>
        <a:off x="4222611" y="228"/>
        <a:ext cx="1738722" cy="1043233"/>
      </dsp:txXfrm>
    </dsp:sp>
    <dsp:sp modelId="{CD0099B7-C0F3-4CB9-8D07-83EE911DEF82}">
      <dsp:nvSpPr>
        <dsp:cNvPr id="0" name=""/>
        <dsp:cNvSpPr/>
      </dsp:nvSpPr>
      <dsp:spPr>
        <a:xfrm>
          <a:off x="397422" y="1217334"/>
          <a:ext cx="1738722" cy="1043233"/>
        </a:xfrm>
        <a:prstGeom prst="rect">
          <a:avLst/>
        </a:prstGeom>
        <a:solidFill>
          <a:schemeClr val="accent4">
            <a:hueOff val="23534"/>
            <a:satOff val="0"/>
            <a:lumOff val="8676"/>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0" i="0" kern="1200"/>
            <a:t>Present the content</a:t>
          </a:r>
          <a:endParaRPr lang="en-GB" sz="2000" kern="1200"/>
        </a:p>
      </dsp:txBody>
      <dsp:txXfrm>
        <a:off x="397422" y="1217334"/>
        <a:ext cx="1738722" cy="1043233"/>
      </dsp:txXfrm>
    </dsp:sp>
    <dsp:sp modelId="{7E3490E4-C74C-4545-A7B5-E987D771AE04}">
      <dsp:nvSpPr>
        <dsp:cNvPr id="0" name=""/>
        <dsp:cNvSpPr/>
      </dsp:nvSpPr>
      <dsp:spPr>
        <a:xfrm>
          <a:off x="2310016" y="1217334"/>
          <a:ext cx="1738722" cy="1043233"/>
        </a:xfrm>
        <a:prstGeom prst="rect">
          <a:avLst/>
        </a:prstGeom>
        <a:solidFill>
          <a:schemeClr val="accent4">
            <a:hueOff val="31378"/>
            <a:satOff val="0"/>
            <a:lumOff val="11569"/>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0" i="0" kern="1200"/>
            <a:t>Provide learning guidance</a:t>
          </a:r>
          <a:endParaRPr lang="en-GB" sz="2000" kern="1200"/>
        </a:p>
      </dsp:txBody>
      <dsp:txXfrm>
        <a:off x="2310016" y="1217334"/>
        <a:ext cx="1738722" cy="1043233"/>
      </dsp:txXfrm>
    </dsp:sp>
    <dsp:sp modelId="{3AC94C13-1CC3-49EB-B042-3B15A13F0B78}">
      <dsp:nvSpPr>
        <dsp:cNvPr id="0" name=""/>
        <dsp:cNvSpPr/>
      </dsp:nvSpPr>
      <dsp:spPr>
        <a:xfrm>
          <a:off x="4222611" y="1217334"/>
          <a:ext cx="1738722" cy="1043233"/>
        </a:xfrm>
        <a:prstGeom prst="rect">
          <a:avLst/>
        </a:prstGeom>
        <a:solidFill>
          <a:schemeClr val="accent4">
            <a:hueOff val="39223"/>
            <a:satOff val="0"/>
            <a:lumOff val="14461"/>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0" i="0" kern="1200"/>
            <a:t>Elicit performance</a:t>
          </a:r>
          <a:endParaRPr lang="en-GB" sz="2000" kern="1200"/>
        </a:p>
      </dsp:txBody>
      <dsp:txXfrm>
        <a:off x="4222611" y="1217334"/>
        <a:ext cx="1738722" cy="1043233"/>
      </dsp:txXfrm>
    </dsp:sp>
    <dsp:sp modelId="{826DE5CC-EF13-43B8-8744-679D86A5A2FE}">
      <dsp:nvSpPr>
        <dsp:cNvPr id="0" name=""/>
        <dsp:cNvSpPr/>
      </dsp:nvSpPr>
      <dsp:spPr>
        <a:xfrm>
          <a:off x="397422" y="2434439"/>
          <a:ext cx="1738722" cy="1043233"/>
        </a:xfrm>
        <a:prstGeom prst="rect">
          <a:avLst/>
        </a:prstGeom>
        <a:solidFill>
          <a:schemeClr val="accent4">
            <a:hueOff val="47067"/>
            <a:satOff val="0"/>
            <a:lumOff val="17353"/>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0" i="0" kern="1200"/>
            <a:t>Provide feedback</a:t>
          </a:r>
          <a:endParaRPr lang="en-GB" sz="2000" kern="1200"/>
        </a:p>
      </dsp:txBody>
      <dsp:txXfrm>
        <a:off x="397422" y="2434439"/>
        <a:ext cx="1738722" cy="1043233"/>
      </dsp:txXfrm>
    </dsp:sp>
    <dsp:sp modelId="{3CE254B2-30E6-4577-B3F8-A69D7A227266}">
      <dsp:nvSpPr>
        <dsp:cNvPr id="0" name=""/>
        <dsp:cNvSpPr/>
      </dsp:nvSpPr>
      <dsp:spPr>
        <a:xfrm>
          <a:off x="2310016" y="2434439"/>
          <a:ext cx="1738722" cy="1043233"/>
        </a:xfrm>
        <a:prstGeom prst="rect">
          <a:avLst/>
        </a:prstGeom>
        <a:solidFill>
          <a:schemeClr val="accent4">
            <a:hueOff val="54912"/>
            <a:satOff val="0"/>
            <a:lumOff val="20245"/>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0" i="0" kern="1200"/>
            <a:t>Assess performance</a:t>
          </a:r>
          <a:endParaRPr lang="en-GB" sz="2000" kern="1200"/>
        </a:p>
      </dsp:txBody>
      <dsp:txXfrm>
        <a:off x="2310016" y="2434439"/>
        <a:ext cx="1738722" cy="1043233"/>
      </dsp:txXfrm>
    </dsp:sp>
    <dsp:sp modelId="{448DFA40-C060-4084-B030-3A03796E5037}">
      <dsp:nvSpPr>
        <dsp:cNvPr id="0" name=""/>
        <dsp:cNvSpPr/>
      </dsp:nvSpPr>
      <dsp:spPr>
        <a:xfrm>
          <a:off x="4222611" y="2434439"/>
          <a:ext cx="1738722" cy="1043233"/>
        </a:xfrm>
        <a:prstGeom prst="rect">
          <a:avLst/>
        </a:prstGeom>
        <a:solidFill>
          <a:schemeClr val="accent4">
            <a:hueOff val="62757"/>
            <a:satOff val="0"/>
            <a:lumOff val="23137"/>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0" i="0" kern="1200"/>
            <a:t>Enhance retention and transfer</a:t>
          </a:r>
          <a:endParaRPr lang="en-GB" sz="2000" kern="1200"/>
        </a:p>
      </dsp:txBody>
      <dsp:txXfrm>
        <a:off x="4222611" y="2434439"/>
        <a:ext cx="1738722" cy="104323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1D4B60-9E01-43A0-9981-BB9C3CAD504A}">
      <dsp:nvSpPr>
        <dsp:cNvPr id="0" name=""/>
        <dsp:cNvSpPr/>
      </dsp:nvSpPr>
      <dsp:spPr>
        <a:xfrm>
          <a:off x="764985" y="1065"/>
          <a:ext cx="2449877" cy="1224938"/>
        </a:xfrm>
        <a:prstGeom prst="roundRect">
          <a:avLst>
            <a:gd name="adj" fmla="val 10000"/>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a:t>RQ1: What are the most prevalent PETs for data processing and analysis?</a:t>
          </a:r>
        </a:p>
      </dsp:txBody>
      <dsp:txXfrm>
        <a:off x="800862" y="36942"/>
        <a:ext cx="2378123" cy="1153184"/>
      </dsp:txXfrm>
    </dsp:sp>
    <dsp:sp modelId="{E00B3A50-26BD-495D-AFCC-1F37820C3561}">
      <dsp:nvSpPr>
        <dsp:cNvPr id="0" name=""/>
        <dsp:cNvSpPr/>
      </dsp:nvSpPr>
      <dsp:spPr>
        <a:xfrm>
          <a:off x="1009973" y="1226004"/>
          <a:ext cx="244987" cy="918704"/>
        </a:xfrm>
        <a:custGeom>
          <a:avLst/>
          <a:gdLst/>
          <a:ahLst/>
          <a:cxnLst/>
          <a:rect l="0" t="0" r="0" b="0"/>
          <a:pathLst>
            <a:path>
              <a:moveTo>
                <a:pt x="0" y="0"/>
              </a:moveTo>
              <a:lnTo>
                <a:pt x="0" y="918704"/>
              </a:lnTo>
              <a:lnTo>
                <a:pt x="244987" y="918704"/>
              </a:lnTo>
            </a:path>
          </a:pathLst>
        </a:custGeom>
        <a:noFill/>
        <a:ln w="1079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6EB3F84-30A2-4C2A-A546-2DE514309F21}">
      <dsp:nvSpPr>
        <dsp:cNvPr id="0" name=""/>
        <dsp:cNvSpPr/>
      </dsp:nvSpPr>
      <dsp:spPr>
        <a:xfrm>
          <a:off x="1254961" y="1532239"/>
          <a:ext cx="1959901" cy="1224938"/>
        </a:xfrm>
        <a:prstGeom prst="roundRect">
          <a:avLst>
            <a:gd name="adj" fmla="val 10000"/>
          </a:avLst>
        </a:prstGeom>
        <a:solidFill>
          <a:schemeClr val="lt1">
            <a:alpha val="90000"/>
            <a:hueOff val="0"/>
            <a:satOff val="0"/>
            <a:lumOff val="0"/>
            <a:alphaOff val="0"/>
          </a:schemeClr>
        </a:solidFill>
        <a:ln w="1079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Font typeface="Arial" panose="020B0604020202020204" pitchFamily="34" charset="0"/>
            <a:buNone/>
          </a:pPr>
          <a:r>
            <a:rPr lang="en-GB" sz="1200" b="1" i="0" kern="1200"/>
            <a:t>Method: </a:t>
          </a:r>
          <a:r>
            <a:rPr lang="en-GB" sz="1200" b="0" i="0" kern="1200"/>
            <a:t>Quantitative analysis of current literature</a:t>
          </a:r>
          <a:endParaRPr lang="en-GB" sz="1200" kern="1200"/>
        </a:p>
      </dsp:txBody>
      <dsp:txXfrm>
        <a:off x="1290838" y="1568116"/>
        <a:ext cx="1888147" cy="1153184"/>
      </dsp:txXfrm>
    </dsp:sp>
    <dsp:sp modelId="{C6443FB9-7FBD-4F1C-AD35-4D78370049CA}">
      <dsp:nvSpPr>
        <dsp:cNvPr id="0" name=""/>
        <dsp:cNvSpPr/>
      </dsp:nvSpPr>
      <dsp:spPr>
        <a:xfrm>
          <a:off x="1009973" y="1226004"/>
          <a:ext cx="244987" cy="2745583"/>
        </a:xfrm>
        <a:custGeom>
          <a:avLst/>
          <a:gdLst/>
          <a:ahLst/>
          <a:cxnLst/>
          <a:rect l="0" t="0" r="0" b="0"/>
          <a:pathLst>
            <a:path>
              <a:moveTo>
                <a:pt x="0" y="0"/>
              </a:moveTo>
              <a:lnTo>
                <a:pt x="0" y="2745583"/>
              </a:lnTo>
              <a:lnTo>
                <a:pt x="244987" y="2745583"/>
              </a:lnTo>
            </a:path>
          </a:pathLst>
        </a:custGeom>
        <a:noFill/>
        <a:ln w="1079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888114-CBFD-48EB-A625-0DC43BD1B920}">
      <dsp:nvSpPr>
        <dsp:cNvPr id="0" name=""/>
        <dsp:cNvSpPr/>
      </dsp:nvSpPr>
      <dsp:spPr>
        <a:xfrm>
          <a:off x="1254961" y="3063412"/>
          <a:ext cx="1959901" cy="1816351"/>
        </a:xfrm>
        <a:prstGeom prst="roundRect">
          <a:avLst>
            <a:gd name="adj" fmla="val 10000"/>
          </a:avLst>
        </a:prstGeom>
        <a:solidFill>
          <a:schemeClr val="lt1">
            <a:alpha val="90000"/>
            <a:hueOff val="0"/>
            <a:satOff val="0"/>
            <a:lumOff val="0"/>
            <a:alphaOff val="0"/>
          </a:schemeClr>
        </a:solidFill>
        <a:ln w="10795" cap="flat" cmpd="sng" algn="ctr">
          <a:solidFill>
            <a:schemeClr val="accent4">
              <a:hueOff val="12551"/>
              <a:satOff val="0"/>
              <a:lumOff val="462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t" anchorCtr="0">
          <a:noAutofit/>
        </a:bodyPr>
        <a:lstStyle/>
        <a:p>
          <a:pPr marL="0" lvl="0" indent="0" algn="l" defTabSz="533400">
            <a:lnSpc>
              <a:spcPct val="90000"/>
            </a:lnSpc>
            <a:spcBef>
              <a:spcPct val="0"/>
            </a:spcBef>
            <a:spcAft>
              <a:spcPct val="35000"/>
            </a:spcAft>
            <a:buFont typeface="Arial" panose="020B0604020202020204" pitchFamily="34" charset="0"/>
            <a:buNone/>
          </a:pPr>
          <a:r>
            <a:rPr lang="en-GB" sz="1200" b="1" i="0" kern="1200"/>
            <a:t>Result:</a:t>
          </a:r>
        </a:p>
        <a:p>
          <a:pPr marL="0" lvl="0" indent="0" algn="l" defTabSz="533400">
            <a:lnSpc>
              <a:spcPct val="90000"/>
            </a:lnSpc>
            <a:spcBef>
              <a:spcPct val="0"/>
            </a:spcBef>
            <a:spcAft>
              <a:spcPct val="35000"/>
            </a:spcAft>
            <a:buFont typeface="Arial" panose="020B0604020202020204" pitchFamily="34" charset="0"/>
            <a:buNone/>
          </a:pPr>
          <a:r>
            <a:rPr lang="en-GB" sz="1200" b="0" i="0" kern="1200"/>
            <a:t>Identified the five most predominant PETs</a:t>
          </a:r>
          <a:endParaRPr lang="en-GB" sz="1200" kern="1200"/>
        </a:p>
        <a:p>
          <a:pPr marL="57150" lvl="1" indent="-57150" algn="l" defTabSz="444500">
            <a:lnSpc>
              <a:spcPct val="90000"/>
            </a:lnSpc>
            <a:spcBef>
              <a:spcPct val="0"/>
            </a:spcBef>
            <a:spcAft>
              <a:spcPct val="15000"/>
            </a:spcAft>
            <a:buFont typeface="Arial" panose="020B0604020202020204" pitchFamily="34" charset="0"/>
            <a:buChar char="•"/>
          </a:pPr>
          <a:r>
            <a:rPr lang="en-GB" sz="1000" b="0" i="0" kern="1200"/>
            <a:t>Federated Learning</a:t>
          </a:r>
        </a:p>
        <a:p>
          <a:pPr marL="57150" lvl="1" indent="-57150" algn="l" defTabSz="444500">
            <a:lnSpc>
              <a:spcPct val="90000"/>
            </a:lnSpc>
            <a:spcBef>
              <a:spcPct val="0"/>
            </a:spcBef>
            <a:spcAft>
              <a:spcPct val="15000"/>
            </a:spcAft>
            <a:buFont typeface="Arial" panose="020B0604020202020204" pitchFamily="34" charset="0"/>
            <a:buChar char="•"/>
          </a:pPr>
          <a:r>
            <a:rPr lang="en-GB" sz="1000" b="0" i="0" kern="1200"/>
            <a:t>Differential Privacy</a:t>
          </a:r>
        </a:p>
        <a:p>
          <a:pPr marL="57150" lvl="1" indent="-57150" algn="l" defTabSz="444500">
            <a:lnSpc>
              <a:spcPct val="90000"/>
            </a:lnSpc>
            <a:spcBef>
              <a:spcPct val="0"/>
            </a:spcBef>
            <a:spcAft>
              <a:spcPct val="15000"/>
            </a:spcAft>
            <a:buFont typeface="Arial" panose="020B0604020202020204" pitchFamily="34" charset="0"/>
            <a:buChar char="•"/>
          </a:pPr>
          <a:r>
            <a:rPr lang="en-GB" sz="1000" b="0" i="0" kern="1200"/>
            <a:t>Homomorphic Encryption</a:t>
          </a:r>
        </a:p>
        <a:p>
          <a:pPr marL="57150" lvl="1" indent="-57150" algn="l" defTabSz="444500">
            <a:lnSpc>
              <a:spcPct val="90000"/>
            </a:lnSpc>
            <a:spcBef>
              <a:spcPct val="0"/>
            </a:spcBef>
            <a:spcAft>
              <a:spcPct val="15000"/>
            </a:spcAft>
            <a:buFont typeface="Arial" panose="020B0604020202020204" pitchFamily="34" charset="0"/>
            <a:buChar char="•"/>
          </a:pPr>
          <a:r>
            <a:rPr lang="en-GB" sz="1000" b="0" i="0" kern="1200"/>
            <a:t>Secure Multi-Party Computation</a:t>
          </a:r>
        </a:p>
        <a:p>
          <a:pPr marL="57150" lvl="1" indent="-57150" algn="l" defTabSz="444500">
            <a:lnSpc>
              <a:spcPct val="90000"/>
            </a:lnSpc>
            <a:spcBef>
              <a:spcPct val="0"/>
            </a:spcBef>
            <a:spcAft>
              <a:spcPct val="15000"/>
            </a:spcAft>
            <a:buFont typeface="Arial" panose="020B0604020202020204" pitchFamily="34" charset="0"/>
            <a:buChar char="•"/>
          </a:pPr>
          <a:r>
            <a:rPr lang="en-GB" sz="1000" b="0" i="0" kern="1200"/>
            <a:t>Zero-Knowledge Proofs</a:t>
          </a:r>
        </a:p>
      </dsp:txBody>
      <dsp:txXfrm>
        <a:off x="1308160" y="3116611"/>
        <a:ext cx="1853503" cy="1709953"/>
      </dsp:txXfrm>
    </dsp:sp>
    <dsp:sp modelId="{160A318D-07A0-40A1-8118-44BE919D2CDB}">
      <dsp:nvSpPr>
        <dsp:cNvPr id="0" name=""/>
        <dsp:cNvSpPr/>
      </dsp:nvSpPr>
      <dsp:spPr>
        <a:xfrm>
          <a:off x="3827332" y="1065"/>
          <a:ext cx="2449877" cy="1224938"/>
        </a:xfrm>
        <a:prstGeom prst="roundRect">
          <a:avLst>
            <a:gd name="adj" fmla="val 10000"/>
          </a:avLst>
        </a:prstGeom>
        <a:solidFill>
          <a:schemeClr val="accent4">
            <a:hueOff val="31378"/>
            <a:satOff val="0"/>
            <a:lumOff val="11569"/>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a:t>RQ2: What are the characteristics, benefits, challenges, and applications of the selected PETs?</a:t>
          </a:r>
        </a:p>
      </dsp:txBody>
      <dsp:txXfrm>
        <a:off x="3863209" y="36942"/>
        <a:ext cx="2378123" cy="1153184"/>
      </dsp:txXfrm>
    </dsp:sp>
    <dsp:sp modelId="{F9E12A6F-4ECC-4132-83E4-F0D47E741BCE}">
      <dsp:nvSpPr>
        <dsp:cNvPr id="0" name=""/>
        <dsp:cNvSpPr/>
      </dsp:nvSpPr>
      <dsp:spPr>
        <a:xfrm>
          <a:off x="4072320" y="1226004"/>
          <a:ext cx="244987" cy="918704"/>
        </a:xfrm>
        <a:custGeom>
          <a:avLst/>
          <a:gdLst/>
          <a:ahLst/>
          <a:cxnLst/>
          <a:rect l="0" t="0" r="0" b="0"/>
          <a:pathLst>
            <a:path>
              <a:moveTo>
                <a:pt x="0" y="0"/>
              </a:moveTo>
              <a:lnTo>
                <a:pt x="0" y="918704"/>
              </a:lnTo>
              <a:lnTo>
                <a:pt x="244987" y="918704"/>
              </a:lnTo>
            </a:path>
          </a:pathLst>
        </a:custGeom>
        <a:noFill/>
        <a:ln w="1079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CCE62B-D8E4-4D7A-97AA-6D0D720BB8EC}">
      <dsp:nvSpPr>
        <dsp:cNvPr id="0" name=""/>
        <dsp:cNvSpPr/>
      </dsp:nvSpPr>
      <dsp:spPr>
        <a:xfrm>
          <a:off x="4317307" y="1532239"/>
          <a:ext cx="1959901" cy="1224938"/>
        </a:xfrm>
        <a:prstGeom prst="roundRect">
          <a:avLst>
            <a:gd name="adj" fmla="val 10000"/>
          </a:avLst>
        </a:prstGeom>
        <a:solidFill>
          <a:schemeClr val="lt1">
            <a:alpha val="90000"/>
            <a:hueOff val="0"/>
            <a:satOff val="0"/>
            <a:lumOff val="0"/>
            <a:alphaOff val="0"/>
          </a:schemeClr>
        </a:solidFill>
        <a:ln w="10795" cap="flat" cmpd="sng" algn="ctr">
          <a:solidFill>
            <a:schemeClr val="accent4">
              <a:hueOff val="25103"/>
              <a:satOff val="0"/>
              <a:lumOff val="925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Font typeface="Arial" panose="020B0604020202020204" pitchFamily="34" charset="0"/>
            <a:buNone/>
          </a:pPr>
          <a:r>
            <a:rPr lang="en-GB" sz="1200" b="1" i="0" kern="1200"/>
            <a:t>Method: </a:t>
          </a:r>
          <a:r>
            <a:rPr lang="en-GB" sz="1200" b="0" i="0" kern="1200"/>
            <a:t>Systematic Literature Review</a:t>
          </a:r>
          <a:endParaRPr lang="en-GB" sz="1200" kern="1200"/>
        </a:p>
      </dsp:txBody>
      <dsp:txXfrm>
        <a:off x="4353184" y="1568116"/>
        <a:ext cx="1888147" cy="1153184"/>
      </dsp:txXfrm>
    </dsp:sp>
    <dsp:sp modelId="{735CC167-81DA-4887-B429-95DA2D5368B5}">
      <dsp:nvSpPr>
        <dsp:cNvPr id="0" name=""/>
        <dsp:cNvSpPr/>
      </dsp:nvSpPr>
      <dsp:spPr>
        <a:xfrm>
          <a:off x="4072320" y="1226004"/>
          <a:ext cx="244987" cy="2748327"/>
        </a:xfrm>
        <a:custGeom>
          <a:avLst/>
          <a:gdLst/>
          <a:ahLst/>
          <a:cxnLst/>
          <a:rect l="0" t="0" r="0" b="0"/>
          <a:pathLst>
            <a:path>
              <a:moveTo>
                <a:pt x="0" y="0"/>
              </a:moveTo>
              <a:lnTo>
                <a:pt x="0" y="2748327"/>
              </a:lnTo>
              <a:lnTo>
                <a:pt x="244987" y="2748327"/>
              </a:lnTo>
            </a:path>
          </a:pathLst>
        </a:custGeom>
        <a:noFill/>
        <a:ln w="1079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E48E2B-4E11-47CE-8D29-21942B265B65}">
      <dsp:nvSpPr>
        <dsp:cNvPr id="0" name=""/>
        <dsp:cNvSpPr/>
      </dsp:nvSpPr>
      <dsp:spPr>
        <a:xfrm>
          <a:off x="4317307" y="3063412"/>
          <a:ext cx="1947201" cy="1821839"/>
        </a:xfrm>
        <a:prstGeom prst="roundRect">
          <a:avLst>
            <a:gd name="adj" fmla="val 10000"/>
          </a:avLst>
        </a:prstGeom>
        <a:solidFill>
          <a:schemeClr val="lt1">
            <a:alpha val="90000"/>
            <a:hueOff val="0"/>
            <a:satOff val="0"/>
            <a:lumOff val="0"/>
            <a:alphaOff val="0"/>
          </a:schemeClr>
        </a:solidFill>
        <a:ln w="10795" cap="flat" cmpd="sng" algn="ctr">
          <a:solidFill>
            <a:schemeClr val="accent4">
              <a:hueOff val="37654"/>
              <a:satOff val="0"/>
              <a:lumOff val="1388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t" anchorCtr="0">
          <a:noAutofit/>
        </a:bodyPr>
        <a:lstStyle/>
        <a:p>
          <a:pPr marL="0" lvl="0" indent="0" algn="just" defTabSz="533400">
            <a:lnSpc>
              <a:spcPct val="90000"/>
            </a:lnSpc>
            <a:spcBef>
              <a:spcPct val="0"/>
            </a:spcBef>
            <a:spcAft>
              <a:spcPct val="35000"/>
            </a:spcAft>
            <a:buFont typeface="Arial" panose="020B0604020202020204" pitchFamily="34" charset="0"/>
            <a:buNone/>
          </a:pPr>
          <a:r>
            <a:rPr lang="en-GB" sz="1200" b="1" i="0" kern="1200"/>
            <a:t>Result:</a:t>
          </a:r>
        </a:p>
        <a:p>
          <a:pPr marL="0" lvl="0" indent="0" algn="l" defTabSz="533400">
            <a:lnSpc>
              <a:spcPct val="90000"/>
            </a:lnSpc>
            <a:spcBef>
              <a:spcPct val="0"/>
            </a:spcBef>
            <a:spcAft>
              <a:spcPct val="35000"/>
            </a:spcAft>
            <a:buFont typeface="Arial" panose="020B0604020202020204" pitchFamily="34" charset="0"/>
            <a:buNone/>
          </a:pPr>
          <a:r>
            <a:rPr lang="en-GB" sz="1200" b="0" i="0" kern="1200"/>
            <a:t>Comprehensive insights into characteristics, bene-fits, challenges, and </a:t>
          </a:r>
          <a:r>
            <a:rPr lang="en-GB" sz="1200" b="0" i="0" kern="1200" err="1"/>
            <a:t>appli</a:t>
          </a:r>
          <a:r>
            <a:rPr lang="en-GB" sz="1200" b="0" i="0" kern="1200"/>
            <a:t>-cations of the selected PETs (see summary of findings on page 10).</a:t>
          </a:r>
          <a:endParaRPr lang="en-GB" sz="1200" kern="1200"/>
        </a:p>
      </dsp:txBody>
      <dsp:txXfrm>
        <a:off x="4370667" y="3116772"/>
        <a:ext cx="1840481" cy="1715119"/>
      </dsp:txXfrm>
    </dsp:sp>
    <dsp:sp modelId="{95FDBE0A-9D33-4610-BE3A-7D13139C15A7}">
      <dsp:nvSpPr>
        <dsp:cNvPr id="0" name=""/>
        <dsp:cNvSpPr/>
      </dsp:nvSpPr>
      <dsp:spPr>
        <a:xfrm>
          <a:off x="6889679" y="1065"/>
          <a:ext cx="2449877" cy="1224938"/>
        </a:xfrm>
        <a:prstGeom prst="roundRect">
          <a:avLst>
            <a:gd name="adj" fmla="val 10000"/>
          </a:avLst>
        </a:prstGeom>
        <a:solidFill>
          <a:schemeClr val="accent4">
            <a:hueOff val="62757"/>
            <a:satOff val="0"/>
            <a:lumOff val="23137"/>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a:t>RQ3: How can one convey this information in a meaningful and engaging manner to ensure a better understanding of the selected PETs?</a:t>
          </a:r>
        </a:p>
      </dsp:txBody>
      <dsp:txXfrm>
        <a:off x="6925556" y="36942"/>
        <a:ext cx="2378123" cy="1153184"/>
      </dsp:txXfrm>
    </dsp:sp>
    <dsp:sp modelId="{43585FB1-70D4-4362-B075-CE9C915CBC1F}">
      <dsp:nvSpPr>
        <dsp:cNvPr id="0" name=""/>
        <dsp:cNvSpPr/>
      </dsp:nvSpPr>
      <dsp:spPr>
        <a:xfrm>
          <a:off x="7134666" y="1226004"/>
          <a:ext cx="244987" cy="918704"/>
        </a:xfrm>
        <a:custGeom>
          <a:avLst/>
          <a:gdLst/>
          <a:ahLst/>
          <a:cxnLst/>
          <a:rect l="0" t="0" r="0" b="0"/>
          <a:pathLst>
            <a:path>
              <a:moveTo>
                <a:pt x="0" y="0"/>
              </a:moveTo>
              <a:lnTo>
                <a:pt x="0" y="918704"/>
              </a:lnTo>
              <a:lnTo>
                <a:pt x="244987" y="918704"/>
              </a:lnTo>
            </a:path>
          </a:pathLst>
        </a:custGeom>
        <a:noFill/>
        <a:ln w="1079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A42A22E-4AF7-43A9-BC73-73757193D141}">
      <dsp:nvSpPr>
        <dsp:cNvPr id="0" name=""/>
        <dsp:cNvSpPr/>
      </dsp:nvSpPr>
      <dsp:spPr>
        <a:xfrm>
          <a:off x="7379654" y="1532239"/>
          <a:ext cx="1959901" cy="1224938"/>
        </a:xfrm>
        <a:prstGeom prst="roundRect">
          <a:avLst>
            <a:gd name="adj" fmla="val 10000"/>
          </a:avLst>
        </a:prstGeom>
        <a:solidFill>
          <a:schemeClr val="lt1">
            <a:alpha val="90000"/>
            <a:hueOff val="0"/>
            <a:satOff val="0"/>
            <a:lumOff val="0"/>
            <a:alphaOff val="0"/>
          </a:schemeClr>
        </a:solidFill>
        <a:ln w="10795" cap="flat" cmpd="sng" algn="ctr">
          <a:solidFill>
            <a:schemeClr val="accent4">
              <a:hueOff val="50205"/>
              <a:satOff val="0"/>
              <a:lumOff val="1851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GB" sz="1200" b="1" i="0" kern="1200"/>
            <a:t>Method: </a:t>
          </a:r>
          <a:r>
            <a:rPr lang="en-GB" sz="1200" b="0" i="0" kern="1200"/>
            <a:t>Bloom’s Taxonomy and </a:t>
          </a:r>
          <a:r>
            <a:rPr lang="en-GB" sz="1200" b="0" i="0" kern="1200" err="1"/>
            <a:t>Gagné’s</a:t>
          </a:r>
          <a:r>
            <a:rPr lang="en-GB" sz="1200" b="0" i="0" kern="1200"/>
            <a:t> Nine Events of Instruction</a:t>
          </a:r>
          <a:endParaRPr lang="en-GB" sz="1200" kern="1200"/>
        </a:p>
      </dsp:txBody>
      <dsp:txXfrm>
        <a:off x="7415531" y="1568116"/>
        <a:ext cx="1888147" cy="1153184"/>
      </dsp:txXfrm>
    </dsp:sp>
    <dsp:sp modelId="{5C65FDC1-9E7B-48B5-AD56-63D0F806F44C}">
      <dsp:nvSpPr>
        <dsp:cNvPr id="0" name=""/>
        <dsp:cNvSpPr/>
      </dsp:nvSpPr>
      <dsp:spPr>
        <a:xfrm>
          <a:off x="7134666" y="1226004"/>
          <a:ext cx="244987" cy="2748388"/>
        </a:xfrm>
        <a:custGeom>
          <a:avLst/>
          <a:gdLst/>
          <a:ahLst/>
          <a:cxnLst/>
          <a:rect l="0" t="0" r="0" b="0"/>
          <a:pathLst>
            <a:path>
              <a:moveTo>
                <a:pt x="0" y="0"/>
              </a:moveTo>
              <a:lnTo>
                <a:pt x="0" y="2748388"/>
              </a:lnTo>
              <a:lnTo>
                <a:pt x="244987" y="2748388"/>
              </a:lnTo>
            </a:path>
          </a:pathLst>
        </a:custGeom>
        <a:noFill/>
        <a:ln w="1079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FFD2D3-ABB5-4679-8056-358D909AFCE8}">
      <dsp:nvSpPr>
        <dsp:cNvPr id="0" name=""/>
        <dsp:cNvSpPr/>
      </dsp:nvSpPr>
      <dsp:spPr>
        <a:xfrm>
          <a:off x="7379654" y="3063412"/>
          <a:ext cx="2022226" cy="1821961"/>
        </a:xfrm>
        <a:prstGeom prst="roundRect">
          <a:avLst>
            <a:gd name="adj" fmla="val 10000"/>
          </a:avLst>
        </a:prstGeom>
        <a:solidFill>
          <a:schemeClr val="lt1">
            <a:alpha val="90000"/>
            <a:hueOff val="0"/>
            <a:satOff val="0"/>
            <a:lumOff val="0"/>
            <a:alphaOff val="0"/>
          </a:schemeClr>
        </a:solidFill>
        <a:ln w="10795" cap="flat" cmpd="sng" algn="ctr">
          <a:solidFill>
            <a:schemeClr val="accent4">
              <a:hueOff val="62757"/>
              <a:satOff val="0"/>
              <a:lumOff val="231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t" anchorCtr="0">
          <a:noAutofit/>
        </a:bodyPr>
        <a:lstStyle/>
        <a:p>
          <a:pPr marL="0" lvl="0" indent="0" algn="l" defTabSz="533400">
            <a:lnSpc>
              <a:spcPct val="90000"/>
            </a:lnSpc>
            <a:spcBef>
              <a:spcPct val="0"/>
            </a:spcBef>
            <a:spcAft>
              <a:spcPct val="35000"/>
            </a:spcAft>
            <a:buFont typeface="Arial" panose="020B0604020202020204" pitchFamily="34" charset="0"/>
            <a:buNone/>
          </a:pPr>
          <a:r>
            <a:rPr lang="en-GB" sz="1200" b="1" i="0" kern="1200"/>
            <a:t>Result:</a:t>
          </a:r>
          <a:endParaRPr lang="en-GB" sz="1200" b="1" kern="1200"/>
        </a:p>
        <a:p>
          <a:pPr marL="114300" lvl="1" indent="-114300" algn="l" defTabSz="533400">
            <a:lnSpc>
              <a:spcPct val="90000"/>
            </a:lnSpc>
            <a:spcBef>
              <a:spcPct val="0"/>
            </a:spcBef>
            <a:spcAft>
              <a:spcPct val="15000"/>
            </a:spcAft>
            <a:buFont typeface="Arial" panose="020B0604020202020204" pitchFamily="34" charset="0"/>
            <a:buChar char="•"/>
          </a:pPr>
          <a:r>
            <a:rPr lang="en-GB" sz="1200" b="0" i="0" kern="1200"/>
            <a:t>Learning Paths for each PET, each consisting of three learning nuggets:</a:t>
          </a:r>
          <a:endParaRPr lang="en-GB" sz="1200" kern="1200"/>
        </a:p>
        <a:p>
          <a:pPr marL="114300" lvl="2" indent="-57150" algn="l" defTabSz="444500">
            <a:lnSpc>
              <a:spcPct val="90000"/>
            </a:lnSpc>
            <a:spcBef>
              <a:spcPct val="0"/>
            </a:spcBef>
            <a:spcAft>
              <a:spcPct val="15000"/>
            </a:spcAft>
            <a:buFont typeface="Arial" panose="020B0604020202020204" pitchFamily="34" charset="0"/>
            <a:buChar char="•"/>
          </a:pPr>
          <a:r>
            <a:rPr lang="en-GB" sz="1000" b="0" i="0" kern="1200"/>
            <a:t>Definition &amp; Characteristics</a:t>
          </a:r>
        </a:p>
        <a:p>
          <a:pPr marL="114300" lvl="2" indent="-57150" algn="l" defTabSz="444500">
            <a:lnSpc>
              <a:spcPct val="90000"/>
            </a:lnSpc>
            <a:spcBef>
              <a:spcPct val="0"/>
            </a:spcBef>
            <a:spcAft>
              <a:spcPct val="15000"/>
            </a:spcAft>
            <a:buFont typeface="Arial" panose="020B0604020202020204" pitchFamily="34" charset="0"/>
            <a:buChar char="•"/>
          </a:pPr>
          <a:r>
            <a:rPr lang="en-GB" sz="1000" b="0" i="0" kern="1200"/>
            <a:t>Benefits &amp; Challenges</a:t>
          </a:r>
        </a:p>
        <a:p>
          <a:pPr marL="114300" lvl="2" indent="-57150" algn="l" defTabSz="444500">
            <a:lnSpc>
              <a:spcPct val="90000"/>
            </a:lnSpc>
            <a:spcBef>
              <a:spcPct val="0"/>
            </a:spcBef>
            <a:spcAft>
              <a:spcPct val="15000"/>
            </a:spcAft>
            <a:buFont typeface="Arial" panose="020B0604020202020204" pitchFamily="34" charset="0"/>
            <a:buChar char="•"/>
          </a:pPr>
          <a:r>
            <a:rPr lang="en-GB" sz="1000" b="0" i="0" kern="1200"/>
            <a:t>Applications &amp; Examples</a:t>
          </a:r>
        </a:p>
        <a:p>
          <a:pPr marL="114300" lvl="1" indent="-114300" algn="l" defTabSz="533400">
            <a:lnSpc>
              <a:spcPct val="90000"/>
            </a:lnSpc>
            <a:spcBef>
              <a:spcPct val="0"/>
            </a:spcBef>
            <a:spcAft>
              <a:spcPct val="15000"/>
            </a:spcAft>
            <a:buChar char="•"/>
          </a:pPr>
          <a:r>
            <a:rPr lang="en-GB" sz="1200" b="0" i="0" kern="1200"/>
            <a:t>Total Learning Content: ~200 pages, including quiz.</a:t>
          </a:r>
        </a:p>
      </dsp:txBody>
      <dsp:txXfrm>
        <a:off x="7433017" y="3116775"/>
        <a:ext cx="1915500" cy="171523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6A867E-04B8-4BE2-84BF-6D70F7524CF7}">
      <dsp:nvSpPr>
        <dsp:cNvPr id="0" name=""/>
        <dsp:cNvSpPr/>
      </dsp:nvSpPr>
      <dsp:spPr>
        <a:xfrm rot="5400000">
          <a:off x="5711787" y="-2369275"/>
          <a:ext cx="812185" cy="5758005"/>
        </a:xfrm>
        <a:prstGeom prst="round2SameRect">
          <a:avLst/>
        </a:prstGeom>
        <a:solidFill>
          <a:schemeClr val="accent4">
            <a:tint val="40000"/>
            <a:alpha val="90000"/>
            <a:hueOff val="0"/>
            <a:satOff val="0"/>
            <a:lumOff val="0"/>
            <a:alphaOff val="0"/>
          </a:schemeClr>
        </a:solidFill>
        <a:ln w="10795"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GB" sz="1600" b="0" i="0" kern="1200"/>
            <a:t>Provide more advanced educational materials (e.g., detailed guides and best practices for PET implementations).</a:t>
          </a:r>
          <a:endParaRPr lang="en-GB" sz="1600" kern="1200"/>
        </a:p>
      </dsp:txBody>
      <dsp:txXfrm rot="-5400000">
        <a:off x="3238877" y="143283"/>
        <a:ext cx="5718357" cy="732889"/>
      </dsp:txXfrm>
    </dsp:sp>
    <dsp:sp modelId="{DECBC7DF-9E7A-406C-9495-D8C18C08AD76}">
      <dsp:nvSpPr>
        <dsp:cNvPr id="0" name=""/>
        <dsp:cNvSpPr/>
      </dsp:nvSpPr>
      <dsp:spPr>
        <a:xfrm>
          <a:off x="0" y="2110"/>
          <a:ext cx="3238877" cy="1015232"/>
        </a:xfrm>
        <a:prstGeom prst="roundRect">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b="0" i="0" kern="1200"/>
            <a:t>Non-technical focus may exclude advanced learning needs</a:t>
          </a:r>
          <a:endParaRPr lang="en-GB" sz="1600" kern="1200"/>
        </a:p>
      </dsp:txBody>
      <dsp:txXfrm>
        <a:off x="49560" y="51670"/>
        <a:ext cx="3139757" cy="916112"/>
      </dsp:txXfrm>
    </dsp:sp>
    <dsp:sp modelId="{BC0F42CE-EB93-422E-9D9C-E8C94025D92C}">
      <dsp:nvSpPr>
        <dsp:cNvPr id="0" name=""/>
        <dsp:cNvSpPr/>
      </dsp:nvSpPr>
      <dsp:spPr>
        <a:xfrm rot="5400000">
          <a:off x="5711787" y="-1303281"/>
          <a:ext cx="812185" cy="5758005"/>
        </a:xfrm>
        <a:prstGeom prst="round2SameRect">
          <a:avLst/>
        </a:prstGeom>
        <a:solidFill>
          <a:schemeClr val="accent4">
            <a:tint val="40000"/>
            <a:alpha val="90000"/>
            <a:hueOff val="47688"/>
            <a:satOff val="14295"/>
            <a:lumOff val="1829"/>
            <a:alphaOff val="0"/>
          </a:schemeClr>
        </a:solidFill>
        <a:ln w="10795" cap="flat" cmpd="sng" algn="ctr">
          <a:solidFill>
            <a:schemeClr val="accent4">
              <a:tint val="40000"/>
              <a:alpha val="90000"/>
              <a:hueOff val="47688"/>
              <a:satOff val="14295"/>
              <a:lumOff val="182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GB" sz="1600" b="0" i="0" kern="1200"/>
            <a:t>Expand learning content with additional PETs</a:t>
          </a:r>
          <a:endParaRPr lang="en-GB" sz="1600" kern="1200"/>
        </a:p>
      </dsp:txBody>
      <dsp:txXfrm rot="-5400000">
        <a:off x="3238877" y="1209277"/>
        <a:ext cx="5718357" cy="732889"/>
      </dsp:txXfrm>
    </dsp:sp>
    <dsp:sp modelId="{10F7C040-30A3-41CA-AE2C-4FFCEBB5BC6F}">
      <dsp:nvSpPr>
        <dsp:cNvPr id="0" name=""/>
        <dsp:cNvSpPr/>
      </dsp:nvSpPr>
      <dsp:spPr>
        <a:xfrm>
          <a:off x="0" y="1068104"/>
          <a:ext cx="3238877" cy="1015232"/>
        </a:xfrm>
        <a:prstGeom prst="roundRect">
          <a:avLst/>
        </a:prstGeom>
        <a:solidFill>
          <a:schemeClr val="accent4">
            <a:hueOff val="20919"/>
            <a:satOff val="0"/>
            <a:lumOff val="7712"/>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b="0" i="0" kern="1200"/>
            <a:t>Focus on only five Privacy-Enhancing Technologies</a:t>
          </a:r>
          <a:endParaRPr lang="en-GB" sz="1600" kern="1200"/>
        </a:p>
      </dsp:txBody>
      <dsp:txXfrm>
        <a:off x="49560" y="1117664"/>
        <a:ext cx="3139757" cy="916112"/>
      </dsp:txXfrm>
    </dsp:sp>
    <dsp:sp modelId="{80DAA758-2045-41DC-8D93-DF3AB7154E62}">
      <dsp:nvSpPr>
        <dsp:cNvPr id="0" name=""/>
        <dsp:cNvSpPr/>
      </dsp:nvSpPr>
      <dsp:spPr>
        <a:xfrm rot="5400000">
          <a:off x="5711787" y="-237288"/>
          <a:ext cx="812185" cy="5758005"/>
        </a:xfrm>
        <a:prstGeom prst="round2SameRect">
          <a:avLst/>
        </a:prstGeom>
        <a:solidFill>
          <a:schemeClr val="accent4">
            <a:tint val="40000"/>
            <a:alpha val="90000"/>
            <a:hueOff val="95375"/>
            <a:satOff val="28590"/>
            <a:lumOff val="3659"/>
            <a:alphaOff val="0"/>
          </a:schemeClr>
        </a:solidFill>
        <a:ln w="10795" cap="flat" cmpd="sng" algn="ctr">
          <a:solidFill>
            <a:schemeClr val="accent4">
              <a:tint val="40000"/>
              <a:alpha val="90000"/>
              <a:hueOff val="95375"/>
              <a:satOff val="28590"/>
              <a:lumOff val="365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GB" sz="1600" b="0" i="0" kern="1200"/>
            <a:t>Evaluate the learning content's effectiveness for a non-technical audience.</a:t>
          </a:r>
          <a:endParaRPr lang="en-GB" sz="1600" kern="1200"/>
        </a:p>
      </dsp:txBody>
      <dsp:txXfrm rot="-5400000">
        <a:off x="3238877" y="2275270"/>
        <a:ext cx="5718357" cy="732889"/>
      </dsp:txXfrm>
    </dsp:sp>
    <dsp:sp modelId="{6BEF5CB0-8BE5-47A6-81E8-1E1D7F143ED9}">
      <dsp:nvSpPr>
        <dsp:cNvPr id="0" name=""/>
        <dsp:cNvSpPr/>
      </dsp:nvSpPr>
      <dsp:spPr>
        <a:xfrm>
          <a:off x="0" y="2134098"/>
          <a:ext cx="3238877" cy="1015232"/>
        </a:xfrm>
        <a:prstGeom prst="roundRect">
          <a:avLst/>
        </a:prstGeom>
        <a:solidFill>
          <a:schemeClr val="accent4">
            <a:hueOff val="41838"/>
            <a:satOff val="0"/>
            <a:lumOff val="15425"/>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b="0" i="0" kern="1200"/>
            <a:t>Unverified effectiveness of developed learning content</a:t>
          </a:r>
          <a:endParaRPr lang="en-GB" sz="1600" kern="1200"/>
        </a:p>
      </dsp:txBody>
      <dsp:txXfrm>
        <a:off x="49560" y="2183658"/>
        <a:ext cx="3139757" cy="916112"/>
      </dsp:txXfrm>
    </dsp:sp>
    <dsp:sp modelId="{C223E0DB-1540-4BF9-BEEF-D0572283B791}">
      <dsp:nvSpPr>
        <dsp:cNvPr id="0" name=""/>
        <dsp:cNvSpPr/>
      </dsp:nvSpPr>
      <dsp:spPr>
        <a:xfrm rot="5400000">
          <a:off x="5711787" y="828705"/>
          <a:ext cx="812185" cy="5758005"/>
        </a:xfrm>
        <a:prstGeom prst="round2SameRect">
          <a:avLst/>
        </a:prstGeom>
        <a:solidFill>
          <a:schemeClr val="accent4">
            <a:tint val="40000"/>
            <a:alpha val="90000"/>
            <a:hueOff val="143063"/>
            <a:satOff val="42885"/>
            <a:lumOff val="5488"/>
            <a:alphaOff val="0"/>
          </a:schemeClr>
        </a:solidFill>
        <a:ln w="10795" cap="flat" cmpd="sng" algn="ctr">
          <a:solidFill>
            <a:schemeClr val="accent4">
              <a:tint val="40000"/>
              <a:alpha val="90000"/>
              <a:hueOff val="143063"/>
              <a:satOff val="42885"/>
              <a:lumOff val="548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GB" sz="1600" b="0" i="0" kern="1200"/>
            <a:t>Keep content up-to-date and adjusted to new technological and legal developments.</a:t>
          </a:r>
          <a:endParaRPr lang="en-GB" sz="1600" kern="1200"/>
        </a:p>
      </dsp:txBody>
      <dsp:txXfrm rot="-5400000">
        <a:off x="3238877" y="3341263"/>
        <a:ext cx="5718357" cy="732889"/>
      </dsp:txXfrm>
    </dsp:sp>
    <dsp:sp modelId="{A042FD26-E7F9-47FA-8E52-901D430D217B}">
      <dsp:nvSpPr>
        <dsp:cNvPr id="0" name=""/>
        <dsp:cNvSpPr/>
      </dsp:nvSpPr>
      <dsp:spPr>
        <a:xfrm>
          <a:off x="0" y="3200092"/>
          <a:ext cx="3238877" cy="1015232"/>
        </a:xfrm>
        <a:prstGeom prst="roundRect">
          <a:avLst/>
        </a:prstGeom>
        <a:solidFill>
          <a:schemeClr val="accent4">
            <a:hueOff val="62757"/>
            <a:satOff val="0"/>
            <a:lumOff val="23137"/>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b="0" i="0" kern="1200"/>
            <a:t>Rapidly evolving technologies and regulations</a:t>
          </a:r>
          <a:endParaRPr lang="en-GB" sz="1600" kern="1200"/>
        </a:p>
      </dsp:txBody>
      <dsp:txXfrm>
        <a:off x="49560" y="3249652"/>
        <a:ext cx="3139757" cy="916112"/>
      </dsp:txXfrm>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525568" y="189833"/>
            <a:ext cx="3496595"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a:latin typeface="Arial Unicode MS" pitchFamily="34" charset="-128"/>
            </a:endParaRPr>
          </a:p>
        </p:txBody>
      </p:sp>
      <p:sp>
        <p:nvSpPr>
          <p:cNvPr id="14339" name="Rectangle 3"/>
          <p:cNvSpPr>
            <a:spLocks noGrp="1" noChangeArrowheads="1"/>
          </p:cNvSpPr>
          <p:nvPr>
            <p:ph type="dt" sz="quarter" idx="1"/>
          </p:nvPr>
        </p:nvSpPr>
        <p:spPr bwMode="auto">
          <a:xfrm>
            <a:off x="4338830" y="189833"/>
            <a:ext cx="2208376"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TUM Neue Helvetica 55 Regular" charset="0"/>
                <a:cs typeface="+mn-cs"/>
              </a:defRPr>
            </a:lvl1pPr>
          </a:lstStyle>
          <a:p>
            <a:pPr>
              <a:defRPr/>
            </a:pPr>
            <a:endParaRPr lang="de-DE">
              <a:latin typeface="Arial Unicode MS" pitchFamily="34" charset="-128"/>
            </a:endParaRPr>
          </a:p>
        </p:txBody>
      </p:sp>
      <p:sp>
        <p:nvSpPr>
          <p:cNvPr id="14340" name="Rectangle 4"/>
          <p:cNvSpPr>
            <a:spLocks noGrp="1" noChangeArrowheads="1"/>
          </p:cNvSpPr>
          <p:nvPr>
            <p:ph type="ftr" sz="quarter" idx="2"/>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a:latin typeface="Arial Unicode MS" pitchFamily="34" charset="-128"/>
            </a:endParaRPr>
          </a:p>
        </p:txBody>
      </p:sp>
      <p:sp>
        <p:nvSpPr>
          <p:cNvPr id="14341" name="Rectangle 5"/>
          <p:cNvSpPr>
            <a:spLocks noGrp="1" noChangeArrowheads="1"/>
          </p:cNvSpPr>
          <p:nvPr>
            <p:ph type="sldNum" sz="quarter" idx="3"/>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TUM Neue Helvetica 55 Regular" charset="0"/>
                <a:cs typeface="+mn-cs"/>
              </a:defRPr>
            </a:lvl1pPr>
          </a:lstStyle>
          <a:p>
            <a:pPr>
              <a:defRPr/>
            </a:pPr>
            <a:fld id="{6F17E718-27D7-4FA6-ACF7-4EB047CCD802}" type="slidenum">
              <a:rPr lang="de-DE">
                <a:latin typeface="Arial Unicode MS" pitchFamily="34" charset="-128"/>
              </a:rPr>
              <a:pPr>
                <a:defRPr/>
              </a:pPr>
              <a:t>‹#›</a:t>
            </a:fld>
            <a:endParaRPr lang="de-DE">
              <a:latin typeface="Arial Unicode MS" pitchFamily="34" charset="-128"/>
            </a:endParaRPr>
          </a:p>
        </p:txBody>
      </p:sp>
    </p:spTree>
    <p:extLst>
      <p:ext uri="{BB962C8B-B14F-4D97-AF65-F5344CB8AC3E}">
        <p14:creationId xmlns:p14="http://schemas.microsoft.com/office/powerpoint/2010/main" val="1791959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a:p>
        </p:txBody>
      </p:sp>
      <p:sp>
        <p:nvSpPr>
          <p:cNvPr id="4099" name="Rectangle 3"/>
          <p:cNvSpPr>
            <a:spLocks noGrp="1" noChangeArrowheads="1"/>
          </p:cNvSpPr>
          <p:nvPr>
            <p:ph type="dt" idx="1"/>
          </p:nvPr>
        </p:nvSpPr>
        <p:spPr bwMode="auto">
          <a:xfrm>
            <a:off x="4022163"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Arial Unicode MS" pitchFamily="34" charset="-128"/>
                <a:cs typeface="+mn-cs"/>
              </a:defRPr>
            </a:lvl1pPr>
          </a:lstStyle>
          <a:p>
            <a:pPr>
              <a:defRPr/>
            </a:pPr>
            <a:endParaRPr lang="de-DE"/>
          </a:p>
        </p:txBody>
      </p:sp>
      <p:sp>
        <p:nvSpPr>
          <p:cNvPr id="29700" name="Rectangle 4"/>
          <p:cNvSpPr>
            <a:spLocks noGrp="1" noRot="1" noChangeAspect="1" noChangeArrowheads="1" noTextEdit="1"/>
          </p:cNvSpPr>
          <p:nvPr>
            <p:ph type="sldImg" idx="2"/>
          </p:nvPr>
        </p:nvSpPr>
        <p:spPr bwMode="auto">
          <a:xfrm>
            <a:off x="141288" y="769938"/>
            <a:ext cx="6816725" cy="38354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46685" y="4862015"/>
            <a:ext cx="5205932" cy="4605085"/>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4102" name="Rectangle 6"/>
          <p:cNvSpPr>
            <a:spLocks noGrp="1" noChangeArrowheads="1"/>
          </p:cNvSpPr>
          <p:nvPr>
            <p:ph type="ftr" sz="quarter" idx="4"/>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a:p>
        </p:txBody>
      </p:sp>
      <p:sp>
        <p:nvSpPr>
          <p:cNvPr id="4103" name="Rectangle 7"/>
          <p:cNvSpPr>
            <a:spLocks noGrp="1" noChangeArrowheads="1"/>
          </p:cNvSpPr>
          <p:nvPr>
            <p:ph type="sldNum" sz="quarter" idx="5"/>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Arial Unicode MS" pitchFamily="34" charset="-128"/>
                <a:cs typeface="+mn-cs"/>
              </a:defRPr>
            </a:lvl1pPr>
          </a:lstStyle>
          <a:p>
            <a:pPr>
              <a:defRPr/>
            </a:pPr>
            <a:fld id="{D1CBFA17-2001-43FC-BD93-086B619BC2A9}" type="slidenum">
              <a:rPr lang="de-DE" smtClean="0"/>
              <a:pPr>
                <a:defRPr/>
              </a:pPr>
              <a:t>‹#›</a:t>
            </a:fld>
            <a:endParaRPr lang="de-DE"/>
          </a:p>
        </p:txBody>
      </p:sp>
    </p:spTree>
    <p:extLst>
      <p:ext uri="{BB962C8B-B14F-4D97-AF65-F5344CB8AC3E}">
        <p14:creationId xmlns:p14="http://schemas.microsoft.com/office/powerpoint/2010/main" val="11324472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Unicode MS" pitchFamily="34" charset="-128"/>
        <a:ea typeface="+mn-ea"/>
        <a:cs typeface="+mn-cs"/>
      </a:defRPr>
    </a:lvl1pPr>
    <a:lvl2pPr marL="457200" algn="l" rtl="0" eaLnBrk="0" fontAlgn="base" hangingPunct="0">
      <a:spcBef>
        <a:spcPct val="30000"/>
      </a:spcBef>
      <a:spcAft>
        <a:spcPct val="0"/>
      </a:spcAft>
      <a:defRPr sz="1200" kern="1200">
        <a:solidFill>
          <a:schemeClr val="tx1"/>
        </a:solidFill>
        <a:latin typeface="Arial Unicode MS" pitchFamily="34" charset="-128"/>
        <a:ea typeface="+mn-ea"/>
        <a:cs typeface="+mn-cs"/>
      </a:defRPr>
    </a:lvl2pPr>
    <a:lvl3pPr marL="914400" algn="l" rtl="0" eaLnBrk="0" fontAlgn="base" hangingPunct="0">
      <a:spcBef>
        <a:spcPct val="30000"/>
      </a:spcBef>
      <a:spcAft>
        <a:spcPct val="0"/>
      </a:spcAft>
      <a:defRPr sz="1200" kern="1200">
        <a:solidFill>
          <a:schemeClr val="tx1"/>
        </a:solidFill>
        <a:latin typeface="Arial Unicode MS" pitchFamily="34" charset="-128"/>
        <a:ea typeface="+mn-ea"/>
        <a:cs typeface="+mn-cs"/>
      </a:defRPr>
    </a:lvl3pPr>
    <a:lvl4pPr marL="1371600" algn="l" rtl="0" eaLnBrk="0" fontAlgn="base" hangingPunct="0">
      <a:spcBef>
        <a:spcPct val="30000"/>
      </a:spcBef>
      <a:spcAft>
        <a:spcPct val="0"/>
      </a:spcAft>
      <a:defRPr sz="1200" kern="1200">
        <a:solidFill>
          <a:schemeClr val="tx1"/>
        </a:solidFill>
        <a:latin typeface="Arial Unicode MS" pitchFamily="34" charset="-128"/>
        <a:ea typeface="+mn-ea"/>
        <a:cs typeface="+mn-cs"/>
      </a:defRPr>
    </a:lvl4pPr>
    <a:lvl5pPr marL="1828800" algn="l" rtl="0" eaLnBrk="0" fontAlgn="base" hangingPunct="0">
      <a:spcBef>
        <a:spcPct val="30000"/>
      </a:spcBef>
      <a:spcAft>
        <a:spcPct val="0"/>
      </a:spcAft>
      <a:defRPr sz="1200" kern="1200">
        <a:solidFill>
          <a:schemeClr val="tx1"/>
        </a:solidFill>
        <a:latin typeface="Arial Unicode MS"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a:t>
            </a:fld>
            <a:endParaRPr lang="de-DE"/>
          </a:p>
        </p:txBody>
      </p:sp>
    </p:spTree>
    <p:extLst>
      <p:ext uri="{BB962C8B-B14F-4D97-AF65-F5344CB8AC3E}">
        <p14:creationId xmlns:p14="http://schemas.microsoft.com/office/powerpoint/2010/main" val="33848948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10</a:t>
            </a:fld>
            <a:endParaRPr lang="de-DE"/>
          </a:p>
        </p:txBody>
      </p:sp>
    </p:spTree>
    <p:extLst>
      <p:ext uri="{BB962C8B-B14F-4D97-AF65-F5344CB8AC3E}">
        <p14:creationId xmlns:p14="http://schemas.microsoft.com/office/powerpoint/2010/main" val="18361949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11</a:t>
            </a:fld>
            <a:endParaRPr lang="de-DE"/>
          </a:p>
        </p:txBody>
      </p:sp>
    </p:spTree>
    <p:extLst>
      <p:ext uri="{BB962C8B-B14F-4D97-AF65-F5344CB8AC3E}">
        <p14:creationId xmlns:p14="http://schemas.microsoft.com/office/powerpoint/2010/main" val="36793809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12</a:t>
            </a:fld>
            <a:endParaRPr lang="de-DE"/>
          </a:p>
        </p:txBody>
      </p:sp>
    </p:spTree>
    <p:extLst>
      <p:ext uri="{BB962C8B-B14F-4D97-AF65-F5344CB8AC3E}">
        <p14:creationId xmlns:p14="http://schemas.microsoft.com/office/powerpoint/2010/main" val="39143068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13</a:t>
            </a:fld>
            <a:endParaRPr lang="de-DE"/>
          </a:p>
        </p:txBody>
      </p:sp>
    </p:spTree>
    <p:extLst>
      <p:ext uri="{BB962C8B-B14F-4D97-AF65-F5344CB8AC3E}">
        <p14:creationId xmlns:p14="http://schemas.microsoft.com/office/powerpoint/2010/main" val="493209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14</a:t>
            </a:fld>
            <a:endParaRPr lang="de-DE"/>
          </a:p>
        </p:txBody>
      </p:sp>
    </p:spTree>
    <p:extLst>
      <p:ext uri="{BB962C8B-B14F-4D97-AF65-F5344CB8AC3E}">
        <p14:creationId xmlns:p14="http://schemas.microsoft.com/office/powerpoint/2010/main" val="32265894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15</a:t>
            </a:fld>
            <a:endParaRPr lang="de-DE"/>
          </a:p>
        </p:txBody>
      </p:sp>
    </p:spTree>
    <p:extLst>
      <p:ext uri="{BB962C8B-B14F-4D97-AF65-F5344CB8AC3E}">
        <p14:creationId xmlns:p14="http://schemas.microsoft.com/office/powerpoint/2010/main" val="17592758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16</a:t>
            </a:fld>
            <a:endParaRPr lang="de-DE"/>
          </a:p>
        </p:txBody>
      </p:sp>
    </p:spTree>
    <p:extLst>
      <p:ext uri="{BB962C8B-B14F-4D97-AF65-F5344CB8AC3E}">
        <p14:creationId xmlns:p14="http://schemas.microsoft.com/office/powerpoint/2010/main" val="9265316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17</a:t>
            </a:fld>
            <a:endParaRPr lang="de-DE"/>
          </a:p>
        </p:txBody>
      </p:sp>
    </p:spTree>
    <p:extLst>
      <p:ext uri="{BB962C8B-B14F-4D97-AF65-F5344CB8AC3E}">
        <p14:creationId xmlns:p14="http://schemas.microsoft.com/office/powerpoint/2010/main" val="4448842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18</a:t>
            </a:fld>
            <a:endParaRPr lang="de-DE"/>
          </a:p>
        </p:txBody>
      </p:sp>
    </p:spTree>
    <p:extLst>
      <p:ext uri="{BB962C8B-B14F-4D97-AF65-F5344CB8AC3E}">
        <p14:creationId xmlns:p14="http://schemas.microsoft.com/office/powerpoint/2010/main" val="40124493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19</a:t>
            </a:fld>
            <a:endParaRPr lang="de-DE"/>
          </a:p>
        </p:txBody>
      </p:sp>
    </p:spTree>
    <p:extLst>
      <p:ext uri="{BB962C8B-B14F-4D97-AF65-F5344CB8AC3E}">
        <p14:creationId xmlns:p14="http://schemas.microsoft.com/office/powerpoint/2010/main" val="25493166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a:t>
            </a:fld>
            <a:endParaRPr lang="de-DE"/>
          </a:p>
        </p:txBody>
      </p:sp>
    </p:spTree>
    <p:extLst>
      <p:ext uri="{BB962C8B-B14F-4D97-AF65-F5344CB8AC3E}">
        <p14:creationId xmlns:p14="http://schemas.microsoft.com/office/powerpoint/2010/main" val="32785376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20</a:t>
            </a:fld>
            <a:endParaRPr lang="de-DE"/>
          </a:p>
        </p:txBody>
      </p:sp>
    </p:spTree>
    <p:extLst>
      <p:ext uri="{BB962C8B-B14F-4D97-AF65-F5344CB8AC3E}">
        <p14:creationId xmlns:p14="http://schemas.microsoft.com/office/powerpoint/2010/main" val="33962077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21</a:t>
            </a:fld>
            <a:endParaRPr lang="de-DE"/>
          </a:p>
        </p:txBody>
      </p:sp>
    </p:spTree>
    <p:extLst>
      <p:ext uri="{BB962C8B-B14F-4D97-AF65-F5344CB8AC3E}">
        <p14:creationId xmlns:p14="http://schemas.microsoft.com/office/powerpoint/2010/main" val="31005030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22</a:t>
            </a:fld>
            <a:endParaRPr lang="de-DE"/>
          </a:p>
        </p:txBody>
      </p:sp>
    </p:spTree>
    <p:extLst>
      <p:ext uri="{BB962C8B-B14F-4D97-AF65-F5344CB8AC3E}">
        <p14:creationId xmlns:p14="http://schemas.microsoft.com/office/powerpoint/2010/main" val="16425181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GB" sz="12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23</a:t>
            </a:fld>
            <a:endParaRPr lang="de-DE"/>
          </a:p>
        </p:txBody>
      </p:sp>
    </p:spTree>
    <p:extLst>
      <p:ext uri="{BB962C8B-B14F-4D97-AF65-F5344CB8AC3E}">
        <p14:creationId xmlns:p14="http://schemas.microsoft.com/office/powerpoint/2010/main" val="819438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24</a:t>
            </a:fld>
            <a:endParaRPr lang="de-DE"/>
          </a:p>
        </p:txBody>
      </p:sp>
    </p:spTree>
    <p:extLst>
      <p:ext uri="{BB962C8B-B14F-4D97-AF65-F5344CB8AC3E}">
        <p14:creationId xmlns:p14="http://schemas.microsoft.com/office/powerpoint/2010/main" val="5390703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25</a:t>
            </a:fld>
            <a:endParaRPr lang="de-DE"/>
          </a:p>
        </p:txBody>
      </p:sp>
    </p:spTree>
    <p:extLst>
      <p:ext uri="{BB962C8B-B14F-4D97-AF65-F5344CB8AC3E}">
        <p14:creationId xmlns:p14="http://schemas.microsoft.com/office/powerpoint/2010/main" val="3919937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7000"/>
              </a:lnSpc>
              <a:spcBef>
                <a:spcPct val="30000"/>
              </a:spcBef>
              <a:spcAft>
                <a:spcPts val="800"/>
              </a:spcAft>
              <a:buClrTx/>
              <a:buSzTx/>
              <a:buFontTx/>
              <a:buNone/>
              <a:tabLst/>
              <a:defRPr/>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3</a:t>
            </a:fld>
            <a:endParaRPr lang="de-DE"/>
          </a:p>
        </p:txBody>
      </p:sp>
    </p:spTree>
    <p:extLst>
      <p:ext uri="{BB962C8B-B14F-4D97-AF65-F5344CB8AC3E}">
        <p14:creationId xmlns:p14="http://schemas.microsoft.com/office/powerpoint/2010/main" val="33246128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4</a:t>
            </a:fld>
            <a:endParaRPr lang="de-DE"/>
          </a:p>
        </p:txBody>
      </p:sp>
    </p:spTree>
    <p:extLst>
      <p:ext uri="{BB962C8B-B14F-4D97-AF65-F5344CB8AC3E}">
        <p14:creationId xmlns:p14="http://schemas.microsoft.com/office/powerpoint/2010/main" val="37369323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5</a:t>
            </a:fld>
            <a:endParaRPr lang="de-DE"/>
          </a:p>
        </p:txBody>
      </p:sp>
    </p:spTree>
    <p:extLst>
      <p:ext uri="{BB962C8B-B14F-4D97-AF65-F5344CB8AC3E}">
        <p14:creationId xmlns:p14="http://schemas.microsoft.com/office/powerpoint/2010/main" val="8332098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6</a:t>
            </a:fld>
            <a:endParaRPr lang="de-DE"/>
          </a:p>
        </p:txBody>
      </p:sp>
    </p:spTree>
    <p:extLst>
      <p:ext uri="{BB962C8B-B14F-4D97-AF65-F5344CB8AC3E}">
        <p14:creationId xmlns:p14="http://schemas.microsoft.com/office/powerpoint/2010/main" val="30796951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7</a:t>
            </a:fld>
            <a:endParaRPr lang="de-DE"/>
          </a:p>
        </p:txBody>
      </p:sp>
    </p:spTree>
    <p:extLst>
      <p:ext uri="{BB962C8B-B14F-4D97-AF65-F5344CB8AC3E}">
        <p14:creationId xmlns:p14="http://schemas.microsoft.com/office/powerpoint/2010/main" val="41683850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8</a:t>
            </a:fld>
            <a:endParaRPr lang="de-DE"/>
          </a:p>
        </p:txBody>
      </p:sp>
    </p:spTree>
    <p:extLst>
      <p:ext uri="{BB962C8B-B14F-4D97-AF65-F5344CB8AC3E}">
        <p14:creationId xmlns:p14="http://schemas.microsoft.com/office/powerpoint/2010/main" val="26385806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9</a:t>
            </a:fld>
            <a:endParaRPr lang="de-DE"/>
          </a:p>
        </p:txBody>
      </p:sp>
    </p:spTree>
    <p:extLst>
      <p:ext uri="{BB962C8B-B14F-4D97-AF65-F5344CB8AC3E}">
        <p14:creationId xmlns:p14="http://schemas.microsoft.com/office/powerpoint/2010/main" val="2526706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hyperlink" Target="http://wwwmatthes.in.tum.de/" TargetMode="External"/><Relationship Id="rId4" Type="http://schemas.openxmlformats.org/officeDocument/2006/relationships/image" Target="../media/image6.gi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11" name="Grafik 10"/>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7616" y="2"/>
            <a:ext cx="12192000" cy="6857999"/>
          </a:xfrm>
          <a:prstGeom prst="rect">
            <a:avLst/>
          </a:prstGeom>
        </p:spPr>
      </p:pic>
      <p:sp>
        <p:nvSpPr>
          <p:cNvPr id="10" name="Rechteck 9"/>
          <p:cNvSpPr/>
          <p:nvPr userDrawn="1"/>
        </p:nvSpPr>
        <p:spPr>
          <a:xfrm>
            <a:off x="0" y="0"/>
            <a:ext cx="12192000" cy="4196080"/>
          </a:xfrm>
          <a:prstGeom prst="rect">
            <a:avLst/>
          </a:prstGeom>
          <a:gradFill flip="none" rotWithShape="1">
            <a:gsLst>
              <a:gs pos="23000">
                <a:schemeClr val="bg1">
                  <a:alpha val="85000"/>
                </a:schemeClr>
              </a:gs>
              <a:gs pos="93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a:p>
        </p:txBody>
      </p:sp>
      <p:sp>
        <p:nvSpPr>
          <p:cNvPr id="17" name="Titel 1"/>
          <p:cNvSpPr>
            <a:spLocks noGrp="1"/>
          </p:cNvSpPr>
          <p:nvPr>
            <p:ph type="title" hasCustomPrompt="1"/>
          </p:nvPr>
        </p:nvSpPr>
        <p:spPr>
          <a:xfrm>
            <a:off x="431371" y="3538641"/>
            <a:ext cx="11432843" cy="679774"/>
          </a:xfrm>
          <a:prstGeom prst="rect">
            <a:avLst/>
          </a:prstGeom>
          <a:solidFill>
            <a:schemeClr val="bg1"/>
          </a:solidFill>
          <a:ln>
            <a:noFill/>
          </a:ln>
        </p:spPr>
        <p:txBody>
          <a:bodyPr wrap="square" tIns="144000" bIns="72000" anchor="b" anchorCtr="0">
            <a:spAutoFit/>
          </a:bodyPr>
          <a:lstStyle>
            <a:lvl1pPr marL="180000" algn="l">
              <a:defRPr sz="3000" b="0" i="0" baseline="0">
                <a:solidFill>
                  <a:schemeClr val="tx2"/>
                </a:solidFill>
                <a:latin typeface="+mj-lt"/>
                <a:cs typeface="Arial"/>
              </a:defRPr>
            </a:lvl1pPr>
          </a:lstStyle>
          <a:p>
            <a:r>
              <a:rPr lang="en-US" noProof="0"/>
              <a:t>&lt;Title&gt;</a:t>
            </a:r>
          </a:p>
        </p:txBody>
      </p:sp>
      <p:sp>
        <p:nvSpPr>
          <p:cNvPr id="22" name="Textplatzhalter 4"/>
          <p:cNvSpPr>
            <a:spLocks noGrp="1"/>
          </p:cNvSpPr>
          <p:nvPr>
            <p:ph type="body" sz="quarter" idx="10" hasCustomPrompt="1"/>
          </p:nvPr>
        </p:nvSpPr>
        <p:spPr>
          <a:xfrm>
            <a:off x="431373" y="4211796"/>
            <a:ext cx="11431346" cy="338554"/>
          </a:xfrm>
          <a:prstGeom prst="rect">
            <a:avLst/>
          </a:prstGeom>
          <a:solidFill>
            <a:srgbClr val="FFFFFF"/>
          </a:solidFill>
          <a:ln>
            <a:noFill/>
          </a:ln>
        </p:spPr>
        <p:txBody>
          <a:bodyPr wrap="square">
            <a:spAutoFit/>
          </a:bodyPr>
          <a:lstStyle>
            <a:lvl1pPr marL="180000" indent="0">
              <a:buFontTx/>
              <a:buNone/>
              <a:defRPr sz="1600" b="0" baseline="0">
                <a:solidFill>
                  <a:schemeClr val="tx1">
                    <a:lumMod val="60000"/>
                    <a:lumOff val="40000"/>
                  </a:schemeClr>
                </a:solidFill>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a:t>&lt;Presenter&gt; </a:t>
            </a:r>
          </a:p>
        </p:txBody>
      </p:sp>
      <p:pic>
        <p:nvPicPr>
          <p:cNvPr id="9" name="Grafik 8"/>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31371" y="398812"/>
            <a:ext cx="997527" cy="320040"/>
          </a:xfrm>
          <a:prstGeom prst="rect">
            <a:avLst/>
          </a:prstGeom>
        </p:spPr>
      </p:pic>
      <p:pic>
        <p:nvPicPr>
          <p:cNvPr id="12" name="Grafik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
        <p:nvSpPr>
          <p:cNvPr id="25" name="Textfeld 24"/>
          <p:cNvSpPr txBox="1"/>
          <p:nvPr userDrawn="1"/>
        </p:nvSpPr>
        <p:spPr>
          <a:xfrm>
            <a:off x="425454" y="4643381"/>
            <a:ext cx="11438759" cy="1440734"/>
          </a:xfrm>
          <a:prstGeom prst="rect">
            <a:avLst/>
          </a:prstGeom>
          <a:solidFill>
            <a:schemeClr val="accent6">
              <a:lumMod val="20000"/>
              <a:lumOff val="80000"/>
            </a:schemeClr>
          </a:solidFill>
          <a:ln>
            <a:noFill/>
          </a:ln>
        </p:spPr>
        <p:txBody>
          <a:bodyPr wrap="square" lIns="252000" tIns="180000" rIns="180000" bIns="180000" rtlCol="0">
            <a:spAutoFit/>
          </a:bodyPr>
          <a:lstStyle/>
          <a:p>
            <a:pPr marL="0" indent="0"/>
            <a:r>
              <a:rPr lang="en-US" sz="1400" b="0" i="0" kern="1200" noProof="1">
                <a:solidFill>
                  <a:schemeClr val="tx1">
                    <a:lumMod val="65000"/>
                    <a:lumOff val="35000"/>
                  </a:schemeClr>
                </a:solidFill>
                <a:latin typeface="Arial" charset="0"/>
                <a:ea typeface="+mn-ea"/>
                <a:cs typeface="Arial"/>
              </a:rPr>
              <a:t>Chair of</a:t>
            </a:r>
            <a:r>
              <a:rPr lang="en-US" sz="1400" b="0" i="0" kern="1200" baseline="0" noProof="1">
                <a:solidFill>
                  <a:schemeClr val="tx1">
                    <a:lumMod val="65000"/>
                    <a:lumOff val="35000"/>
                  </a:schemeClr>
                </a:solidFill>
                <a:latin typeface="Arial" charset="0"/>
                <a:ea typeface="+mn-ea"/>
                <a:cs typeface="Arial"/>
              </a:rPr>
              <a:t> </a:t>
            </a:r>
            <a:r>
              <a:rPr lang="en-US" sz="1400" b="0" i="0" kern="1200" noProof="1">
                <a:solidFill>
                  <a:schemeClr val="tx1">
                    <a:lumMod val="65000"/>
                    <a:lumOff val="35000"/>
                  </a:schemeClr>
                </a:solidFill>
                <a:latin typeface="Arial" charset="0"/>
                <a:ea typeface="+mn-ea"/>
                <a:cs typeface="Arial"/>
              </a:rPr>
              <a:t>Software</a:t>
            </a:r>
            <a:r>
              <a:rPr lang="en-US" sz="1400" b="0" i="0" kern="1200" baseline="0" noProof="1">
                <a:solidFill>
                  <a:schemeClr val="tx1">
                    <a:lumMod val="65000"/>
                    <a:lumOff val="35000"/>
                  </a:schemeClr>
                </a:solidFill>
                <a:latin typeface="Arial" charset="0"/>
                <a:ea typeface="+mn-ea"/>
                <a:cs typeface="Arial"/>
              </a:rPr>
              <a:t> Engineering for Business Information Systems </a:t>
            </a:r>
            <a:r>
              <a:rPr lang="en-US" sz="1400" b="0" i="0" kern="1200" noProof="1">
                <a:solidFill>
                  <a:schemeClr val="tx1">
                    <a:lumMod val="65000"/>
                    <a:lumOff val="35000"/>
                  </a:schemeClr>
                </a:solidFill>
                <a:latin typeface="Arial" charset="0"/>
                <a:ea typeface="+mn-ea"/>
                <a:cs typeface="Arial"/>
              </a:rPr>
              <a:t>(sebis) </a:t>
            </a:r>
          </a:p>
          <a:p>
            <a:pPr marL="0" indent="0"/>
            <a:r>
              <a:rPr lang="en-US" sz="1400" b="0" i="0" kern="1200" noProof="1">
                <a:solidFill>
                  <a:schemeClr val="tx1">
                    <a:lumMod val="65000"/>
                    <a:lumOff val="35000"/>
                  </a:schemeClr>
                </a:solidFill>
                <a:latin typeface="Arial" charset="0"/>
                <a:ea typeface="+mn-ea"/>
                <a:cs typeface="Arial"/>
              </a:rPr>
              <a:t>Department of Computer Science</a:t>
            </a:r>
          </a:p>
          <a:p>
            <a:pPr marL="0" indent="0"/>
            <a:r>
              <a:rPr lang="en-US" sz="1400" b="0" i="0" kern="1200" baseline="0" noProof="1">
                <a:solidFill>
                  <a:schemeClr val="tx1">
                    <a:lumMod val="65000"/>
                    <a:lumOff val="35000"/>
                  </a:schemeClr>
                </a:solidFill>
                <a:latin typeface="Arial" charset="0"/>
                <a:ea typeface="+mn-ea"/>
                <a:cs typeface="Arial"/>
              </a:rPr>
              <a:t>School of Computation, Information and Technology (CIT) </a:t>
            </a:r>
            <a:endParaRPr lang="en-US" sz="1400" b="0" i="0" kern="1200" noProof="1">
              <a:solidFill>
                <a:schemeClr val="tx1">
                  <a:lumMod val="65000"/>
                  <a:lumOff val="35000"/>
                </a:schemeClr>
              </a:solidFill>
              <a:latin typeface="Arial" charset="0"/>
              <a:ea typeface="+mn-ea"/>
              <a:cs typeface="Arial"/>
            </a:endParaRPr>
          </a:p>
          <a:p>
            <a:pPr marL="0" indent="0"/>
            <a:r>
              <a:rPr lang="en-US" sz="1400" b="0" i="0" kern="1200" noProof="1">
                <a:solidFill>
                  <a:schemeClr val="bg1">
                    <a:lumMod val="50000"/>
                  </a:schemeClr>
                </a:solidFill>
                <a:latin typeface="Arial" charset="0"/>
                <a:ea typeface="+mn-ea"/>
                <a:cs typeface="Arial"/>
              </a:rPr>
              <a:t>Technical University of Munich (TUM)</a:t>
            </a:r>
          </a:p>
          <a:p>
            <a:pPr marL="0" indent="0" algn="l" rtl="0" fontAlgn="base">
              <a:spcBef>
                <a:spcPct val="0"/>
              </a:spcBef>
              <a:spcAft>
                <a:spcPct val="0"/>
              </a:spcAft>
            </a:pPr>
            <a:r>
              <a:rPr lang="en-US" sz="1400" b="0" i="0" u="sng" kern="1200" noProof="1">
                <a:solidFill>
                  <a:schemeClr val="bg1">
                    <a:lumMod val="50000"/>
                  </a:schemeClr>
                </a:solidFill>
                <a:latin typeface="Arial" charset="0"/>
                <a:ea typeface="+mn-ea"/>
                <a:cs typeface="Arial"/>
              </a:rPr>
              <a:t>wwwmatthes.in.tum.de</a:t>
            </a:r>
            <a:endParaRPr lang="en-US" sz="1400" b="0" i="0" u="sng" kern="1200" err="1">
              <a:solidFill>
                <a:schemeClr val="bg1">
                  <a:lumMod val="50000"/>
                </a:schemeClr>
              </a:solidFill>
              <a:latin typeface="Arial" charset="0"/>
              <a:ea typeface="+mn-ea"/>
              <a:cs typeface="Arial"/>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Gliederun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34435" y="981076"/>
            <a:ext cx="11523135" cy="5400675"/>
          </a:xfrm>
        </p:spPr>
        <p:txBody>
          <a:bodyPr>
            <a:normAutofit/>
          </a:bodyPr>
          <a:lstStyle>
            <a:lvl1pPr>
              <a:defRPr>
                <a:latin typeface="+mn-lt"/>
              </a:defRPr>
            </a:lvl1pPr>
            <a:lvl2pPr>
              <a:buClr>
                <a:schemeClr val="tx2"/>
              </a:buClr>
              <a:defRPr lang="de-DE" sz="1800" dirty="0" smtClean="0">
                <a:solidFill>
                  <a:schemeClr val="tx1"/>
                </a:solidFill>
                <a:latin typeface="+mn-lt"/>
                <a:cs typeface="Arial Unicode MS" pitchFamily="34" charset="-128"/>
              </a:defRPr>
            </a:lvl2pPr>
            <a:lvl3pPr>
              <a:buClr>
                <a:schemeClr val="tx2"/>
              </a:buClr>
              <a:defRPr>
                <a:solidFill>
                  <a:schemeClr val="tx1"/>
                </a:solidFill>
                <a:latin typeface="+mn-lt"/>
              </a:defRPr>
            </a:lvl3pPr>
            <a:lvl4pPr>
              <a:buClr>
                <a:schemeClr val="tx2"/>
              </a:buClr>
              <a:defRPr>
                <a:solidFill>
                  <a:schemeClr val="tx1"/>
                </a:solidFill>
                <a:latin typeface="+mn-lt"/>
              </a:defRPr>
            </a:lvl4pPr>
            <a:lvl5pPr>
              <a:buClr>
                <a:schemeClr val="tx2"/>
              </a:buClr>
              <a:defRPr>
                <a:solidFill>
                  <a:schemeClr val="tx1"/>
                </a:solidFill>
              </a:defRPr>
            </a:lvl5pPr>
          </a:lstStyle>
          <a:p>
            <a:pPr lvl="0"/>
            <a:r>
              <a:rPr lang="en-US" noProof="0"/>
              <a:t>&lt;Text&gt;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el 1"/>
          <p:cNvSpPr>
            <a:spLocks noGrp="1"/>
          </p:cNvSpPr>
          <p:nvPr>
            <p:ph type="title" hasCustomPrompt="1"/>
          </p:nvPr>
        </p:nvSpPr>
        <p:spPr>
          <a:xfrm>
            <a:off x="334437" y="44452"/>
            <a:ext cx="10586099" cy="720725"/>
          </a:xfrm>
        </p:spPr>
        <p:txBody>
          <a:bodyPr/>
          <a:lstStyle>
            <a:lvl1pPr>
              <a:defRPr>
                <a:latin typeface="+mj-lt"/>
              </a:defRPr>
            </a:lvl1pPr>
          </a:lstStyle>
          <a:p>
            <a:r>
              <a:rPr lang="en-US" noProof="0"/>
              <a:t>&lt;Title&gt;</a:t>
            </a:r>
            <a:endParaRPr lang="de-DE"/>
          </a:p>
        </p:txBody>
      </p:sp>
      <p:sp>
        <p:nvSpPr>
          <p:cNvPr id="4" name="Rectangle 4"/>
          <p:cNvSpPr>
            <a:spLocks noGrp="1" noChangeArrowheads="1"/>
          </p:cNvSpPr>
          <p:nvPr>
            <p:ph type="dt" sz="half" idx="10"/>
          </p:nvPr>
        </p:nvSpPr>
        <p:spPr>
          <a:ln/>
        </p:spPr>
        <p:txBody>
          <a:bodyPr/>
          <a:lstStyle>
            <a:lvl1pPr>
              <a:defRPr>
                <a:latin typeface="+mn-lt"/>
              </a:defRPr>
            </a:lvl1pPr>
          </a:lstStyle>
          <a:p>
            <a:pPr>
              <a:defRPr/>
            </a:pPr>
            <a:r>
              <a:rPr lang="de-DE"/>
              <a:t>© sebis</a:t>
            </a:r>
          </a:p>
        </p:txBody>
      </p:sp>
      <p:sp>
        <p:nvSpPr>
          <p:cNvPr id="5" name="Rectangle 5"/>
          <p:cNvSpPr>
            <a:spLocks noGrp="1" noChangeArrowheads="1"/>
          </p:cNvSpPr>
          <p:nvPr>
            <p:ph type="ftr" sz="quarter" idx="11"/>
          </p:nvPr>
        </p:nvSpPr>
        <p:spPr>
          <a:ln/>
        </p:spPr>
        <p:txBody>
          <a:bodyPr/>
          <a:lstStyle>
            <a:lvl1pPr>
              <a:defRPr>
                <a:latin typeface="+mn-lt"/>
              </a:defRPr>
            </a:lvl1pPr>
          </a:lstStyle>
          <a:p>
            <a:pPr>
              <a:defRPr/>
            </a:pPr>
            <a:r>
              <a:rPr lang="en-US"/>
              <a:t>YYMMDD Author Title</a:t>
            </a:r>
            <a:endParaRPr lang="de-DE"/>
          </a:p>
        </p:txBody>
      </p:sp>
      <p:sp>
        <p:nvSpPr>
          <p:cNvPr id="6" name="Rectangle 6"/>
          <p:cNvSpPr>
            <a:spLocks noGrp="1" noChangeArrowheads="1"/>
          </p:cNvSpPr>
          <p:nvPr>
            <p:ph type="sldNum" sz="quarter" idx="12"/>
          </p:nvPr>
        </p:nvSpPr>
        <p:spPr>
          <a:ln/>
        </p:spPr>
        <p:txBody>
          <a:bodyPr/>
          <a:lstStyle>
            <a:lvl1pPr>
              <a:defRPr>
                <a:latin typeface="+mn-lt"/>
              </a:defRPr>
            </a:lvl1pPr>
          </a:lstStyle>
          <a:p>
            <a:pPr>
              <a:defRPr/>
            </a:pPr>
            <a:fld id="{E201E5CB-5EE0-4EA4-87FF-7D8A79A61969}" type="slidenum">
              <a:rPr lang="de-DE" smtClean="0"/>
              <a:pPr>
                <a:defRPr/>
              </a:pPr>
              <a:t>‹#›</a:t>
            </a:fld>
            <a:endParaRPr lang="de-DE"/>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Ende">
    <p:spTree>
      <p:nvGrpSpPr>
        <p:cNvPr id="1" name=""/>
        <p:cNvGrpSpPr/>
        <p:nvPr/>
      </p:nvGrpSpPr>
      <p:grpSpPr>
        <a:xfrm>
          <a:off x="0" y="0"/>
          <a:ext cx="0" cy="0"/>
          <a:chOff x="0" y="0"/>
          <a:chExt cx="0" cy="0"/>
        </a:xfrm>
      </p:grpSpPr>
      <p:pic>
        <p:nvPicPr>
          <p:cNvPr id="13" name="Picture 3" descr="Gebaeude_Fahne"/>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a:stretch/>
        </p:blipFill>
        <p:spPr bwMode="auto">
          <a:xfrm>
            <a:off x="0" y="-27384"/>
            <a:ext cx="12192000" cy="68936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p:nvPr userDrawn="1"/>
        </p:nvSpPr>
        <p:spPr>
          <a:xfrm>
            <a:off x="767407" y="1743185"/>
            <a:ext cx="3240361" cy="4566135"/>
          </a:xfrm>
          <a:prstGeom prst="rect">
            <a:avLst/>
          </a:prstGeom>
          <a:solidFill>
            <a:schemeClr val="bg1"/>
          </a:solidFill>
          <a:ln>
            <a:noFill/>
          </a:ln>
          <a:effectLst>
            <a:outerShdw blurRad="50800" dist="127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noProof="0">
              <a:latin typeface="+mn-lt"/>
            </a:endParaRPr>
          </a:p>
        </p:txBody>
      </p:sp>
      <p:pic>
        <p:nvPicPr>
          <p:cNvPr id="18" name="Grafik 1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049370" y="2024110"/>
            <a:ext cx="682753" cy="359665"/>
          </a:xfrm>
          <a:prstGeom prst="rect">
            <a:avLst/>
          </a:prstGeom>
        </p:spPr>
      </p:pic>
      <p:pic>
        <p:nvPicPr>
          <p:cNvPr id="22" name="Bild 10" descr="sebis-Logo.gif"/>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098009" y="2514436"/>
            <a:ext cx="720000" cy="230880"/>
          </a:xfrm>
          <a:prstGeom prst="rect">
            <a:avLst/>
          </a:prstGeom>
        </p:spPr>
      </p:pic>
      <p:sp>
        <p:nvSpPr>
          <p:cNvPr id="24" name="Textfeld 23"/>
          <p:cNvSpPr txBox="1"/>
          <p:nvPr userDrawn="1"/>
        </p:nvSpPr>
        <p:spPr>
          <a:xfrm>
            <a:off x="1040407" y="4123820"/>
            <a:ext cx="2751118" cy="2031325"/>
          </a:xfrm>
          <a:prstGeom prst="rect">
            <a:avLst/>
          </a:prstGeom>
          <a:noFill/>
        </p:spPr>
        <p:txBody>
          <a:bodyPr wrap="square" rtlCol="0">
            <a:spAutoFit/>
          </a:bodyPr>
          <a:lstStyle/>
          <a:p>
            <a:r>
              <a:rPr lang="en-AU" sz="1050" kern="1200" noProof="0">
                <a:solidFill>
                  <a:schemeClr val="tx1"/>
                </a:solidFill>
                <a:effectLst/>
                <a:latin typeface="+mn-lt"/>
                <a:ea typeface="+mn-ea"/>
                <a:cs typeface="Arial" pitchFamily="34" charset="0"/>
              </a:rPr>
              <a:t>Technical University of Munich (TUM)</a:t>
            </a:r>
          </a:p>
          <a:p>
            <a:r>
              <a:rPr lang="en-AU" sz="1050" kern="1200" noProof="0">
                <a:solidFill>
                  <a:schemeClr val="tx1"/>
                </a:solidFill>
                <a:effectLst/>
                <a:latin typeface="+mn-lt"/>
                <a:ea typeface="+mn-ea"/>
                <a:cs typeface="Arial" pitchFamily="34" charset="0"/>
              </a:rPr>
              <a:t>TUM School of CIT</a:t>
            </a:r>
            <a:br>
              <a:rPr lang="en-AU" sz="1050" kern="1200" noProof="0">
                <a:solidFill>
                  <a:schemeClr val="tx1"/>
                </a:solidFill>
                <a:effectLst/>
                <a:latin typeface="+mn-lt"/>
                <a:ea typeface="+mn-ea"/>
                <a:cs typeface="Arial" pitchFamily="34" charset="0"/>
              </a:rPr>
            </a:br>
            <a:r>
              <a:rPr lang="en-AU" sz="1050" kern="1200" noProof="0">
                <a:solidFill>
                  <a:schemeClr val="tx1"/>
                </a:solidFill>
                <a:effectLst/>
                <a:latin typeface="+mn-lt"/>
                <a:ea typeface="+mn-ea"/>
                <a:cs typeface="Arial" pitchFamily="34" charset="0"/>
              </a:rPr>
              <a:t>Department of Computer Science (CS)</a:t>
            </a:r>
            <a:br>
              <a:rPr lang="en-AU" sz="1050" kern="1200" noProof="0">
                <a:solidFill>
                  <a:schemeClr val="tx1"/>
                </a:solidFill>
                <a:effectLst/>
                <a:latin typeface="+mn-lt"/>
                <a:ea typeface="+mn-ea"/>
                <a:cs typeface="Arial" pitchFamily="34" charset="0"/>
              </a:rPr>
            </a:br>
            <a:r>
              <a:rPr lang="en-AU" sz="1050" kern="1200" noProof="0">
                <a:solidFill>
                  <a:schemeClr val="tx1"/>
                </a:solidFill>
                <a:effectLst/>
                <a:latin typeface="+mn-lt"/>
                <a:ea typeface="+mn-ea"/>
                <a:cs typeface="Arial" pitchFamily="34" charset="0"/>
              </a:rPr>
              <a:t>Chair</a:t>
            </a:r>
            <a:r>
              <a:rPr lang="en-AU" sz="1050" kern="1200" baseline="0" noProof="0">
                <a:solidFill>
                  <a:schemeClr val="tx1"/>
                </a:solidFill>
                <a:effectLst/>
                <a:latin typeface="+mn-lt"/>
                <a:ea typeface="+mn-ea"/>
                <a:cs typeface="Arial" pitchFamily="34" charset="0"/>
              </a:rPr>
              <a:t> </a:t>
            </a:r>
            <a:r>
              <a:rPr lang="en-AU" sz="1050" kern="1200" noProof="0">
                <a:solidFill>
                  <a:schemeClr val="tx1"/>
                </a:solidFill>
                <a:effectLst/>
                <a:latin typeface="+mn-lt"/>
                <a:ea typeface="+mn-ea"/>
                <a:cs typeface="Arial" pitchFamily="34" charset="0"/>
              </a:rPr>
              <a:t>of Software Engineering for Business Information Systems (sebis)</a:t>
            </a:r>
          </a:p>
          <a:p>
            <a:endParaRPr lang="en-US" sz="1050" noProof="1">
              <a:latin typeface="+mn-lt"/>
            </a:endParaRPr>
          </a:p>
          <a:p>
            <a:r>
              <a:rPr lang="en-US" sz="1050" noProof="1">
                <a:latin typeface="+mn-lt"/>
              </a:rPr>
              <a:t>Boltzmannstraße 3</a:t>
            </a:r>
          </a:p>
          <a:p>
            <a:r>
              <a:rPr lang="en-US" sz="1050" noProof="1">
                <a:latin typeface="+mn-lt"/>
              </a:rPr>
              <a:t>85748 Garching bei</a:t>
            </a:r>
            <a:r>
              <a:rPr lang="en-US" sz="1050" baseline="0" noProof="1">
                <a:latin typeface="+mn-lt"/>
              </a:rPr>
              <a:t> München</a:t>
            </a:r>
          </a:p>
          <a:p>
            <a:pPr>
              <a:tabLst>
                <a:tab pos="358775" algn="l"/>
              </a:tabLst>
            </a:pPr>
            <a:endParaRPr lang="en-US" sz="1050" baseline="0" noProof="1">
              <a:latin typeface="+mn-lt"/>
            </a:endParaRPr>
          </a:p>
          <a:p>
            <a:pPr>
              <a:tabLst>
                <a:tab pos="358775" algn="l"/>
              </a:tabLst>
            </a:pPr>
            <a:r>
              <a:rPr lang="en-US" sz="1050" baseline="0" noProof="1">
                <a:latin typeface="+mn-lt"/>
              </a:rPr>
              <a:t>+49.89.289.</a:t>
            </a:r>
          </a:p>
          <a:p>
            <a:endParaRPr lang="en-US" sz="1050" baseline="0" noProof="1">
              <a:latin typeface="+mn-lt"/>
            </a:endParaRPr>
          </a:p>
          <a:p>
            <a:r>
              <a:rPr lang="en-US" sz="1050" baseline="0" noProof="1">
                <a:latin typeface="+mn-lt"/>
                <a:hlinkClick r:id="rId5"/>
              </a:rPr>
              <a:t>wwwmatthes.in.tum.de</a:t>
            </a:r>
            <a:endParaRPr lang="en-US" sz="1050" noProof="1">
              <a:latin typeface="+mn-lt"/>
            </a:endParaRPr>
          </a:p>
        </p:txBody>
      </p:sp>
      <p:sp>
        <p:nvSpPr>
          <p:cNvPr id="26" name="Textplatzhalter 18"/>
          <p:cNvSpPr>
            <a:spLocks noGrp="1"/>
          </p:cNvSpPr>
          <p:nvPr>
            <p:ph type="body" sz="quarter" idx="13" hasCustomPrompt="1"/>
          </p:nvPr>
        </p:nvSpPr>
        <p:spPr>
          <a:xfrm>
            <a:off x="1160429" y="3486197"/>
            <a:ext cx="2485288" cy="219497"/>
          </a:xfrm>
          <a:prstGeom prst="rect">
            <a:avLst/>
          </a:prstGeom>
        </p:spPr>
        <p:txBody>
          <a:bodyPr lIns="0" tIns="0" rIns="0" bIns="0" anchor="b">
            <a:noAutofit/>
          </a:bodyPr>
          <a:lstStyle>
            <a:lvl1pPr marL="0" indent="0">
              <a:buFontTx/>
              <a:buNone/>
              <a:defRPr sz="1400" b="1">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a:t>&lt;Name&gt;</a:t>
            </a:r>
          </a:p>
        </p:txBody>
      </p:sp>
      <p:sp>
        <p:nvSpPr>
          <p:cNvPr id="27" name="Textplatzhalter 20"/>
          <p:cNvSpPr>
            <a:spLocks noGrp="1"/>
          </p:cNvSpPr>
          <p:nvPr>
            <p:ph type="body" sz="quarter" idx="14" hasCustomPrompt="1"/>
          </p:nvPr>
        </p:nvSpPr>
        <p:spPr>
          <a:xfrm>
            <a:off x="1160435" y="3277001"/>
            <a:ext cx="2484681" cy="182967"/>
          </a:xfrm>
          <a:prstGeom prst="rect">
            <a:avLst/>
          </a:prstGeom>
        </p:spPr>
        <p:txBody>
          <a:bodyPr lIns="0" tIns="0" rIns="0" bIns="0" anchor="b"/>
          <a:lstStyle>
            <a:lvl1pPr marL="0" indent="0">
              <a:buNone/>
              <a:defRPr sz="1050">
                <a:latin typeface="+mn-lt"/>
              </a:defRPr>
            </a:lvl1pPr>
          </a:lstStyle>
          <a:p>
            <a:pPr lvl="0"/>
            <a:r>
              <a:rPr lang="en-US" noProof="0"/>
              <a:t>&lt;Academic degree&gt;</a:t>
            </a:r>
          </a:p>
        </p:txBody>
      </p:sp>
      <p:sp>
        <p:nvSpPr>
          <p:cNvPr id="28" name="Textplatzhalter 22"/>
          <p:cNvSpPr>
            <a:spLocks noGrp="1"/>
          </p:cNvSpPr>
          <p:nvPr>
            <p:ph type="body" sz="quarter" idx="15" hasCustomPrompt="1"/>
          </p:nvPr>
        </p:nvSpPr>
        <p:spPr>
          <a:xfrm>
            <a:off x="1847528" y="5615625"/>
            <a:ext cx="1732003" cy="133350"/>
          </a:xfrm>
          <a:prstGeom prst="rect">
            <a:avLst/>
          </a:prstGeom>
        </p:spPr>
        <p:txBody>
          <a:bodyPr lIns="0" tIns="0" rIns="0" bIns="0">
            <a:noAutofit/>
          </a:bodyPr>
          <a:lstStyle>
            <a:lvl1pPr marL="0" indent="0">
              <a:buNone/>
              <a:defRPr sz="1050" baseline="0">
                <a:latin typeface="+mn-lt"/>
              </a:defRPr>
            </a:lvl1pPr>
          </a:lstStyle>
          <a:p>
            <a:pPr lvl="0"/>
            <a:r>
              <a:rPr lang="en-US" noProof="0"/>
              <a:t>&lt;Phone&gt;</a:t>
            </a:r>
          </a:p>
        </p:txBody>
      </p:sp>
      <p:sp>
        <p:nvSpPr>
          <p:cNvPr id="29" name="Textplatzhalter 24"/>
          <p:cNvSpPr>
            <a:spLocks noGrp="1"/>
          </p:cNvSpPr>
          <p:nvPr>
            <p:ph type="body" sz="quarter" idx="16" hasCustomPrompt="1"/>
          </p:nvPr>
        </p:nvSpPr>
        <p:spPr>
          <a:xfrm>
            <a:off x="1127448" y="5785985"/>
            <a:ext cx="2452083" cy="131762"/>
          </a:xfrm>
          <a:prstGeom prst="rect">
            <a:avLst/>
          </a:prstGeom>
        </p:spPr>
        <p:txBody>
          <a:bodyPr lIns="0" tIns="0" rIns="0" bIns="0">
            <a:noAutofit/>
          </a:bodyPr>
          <a:lstStyle>
            <a:lvl1pPr marL="0" indent="0">
              <a:buFontTx/>
              <a:buNone/>
              <a:defRPr sz="1050">
                <a:latin typeface="+mn-lt"/>
              </a:defRPr>
            </a:lvl1pPr>
          </a:lstStyle>
          <a:p>
            <a:pPr lvl="0"/>
            <a:r>
              <a:rPr lang="en-US" noProof="0"/>
              <a:t>&lt;E-Mail&gt;</a:t>
            </a:r>
          </a:p>
        </p:txBody>
      </p:sp>
      <p:sp>
        <p:nvSpPr>
          <p:cNvPr id="30" name="Inhaltsplatzhalter 31"/>
          <p:cNvSpPr>
            <a:spLocks noGrp="1"/>
          </p:cNvSpPr>
          <p:nvPr>
            <p:ph sz="quarter" idx="18" hasCustomPrompt="1"/>
          </p:nvPr>
        </p:nvSpPr>
        <p:spPr>
          <a:xfrm>
            <a:off x="1161091" y="3704994"/>
            <a:ext cx="2502054" cy="211455"/>
          </a:xfrm>
          <a:prstGeom prst="rect">
            <a:avLst/>
          </a:prstGeom>
        </p:spPr>
        <p:txBody>
          <a:bodyPr lIns="0" tIns="0" rIns="0" bIns="0"/>
          <a:lstStyle>
            <a:lvl1pPr>
              <a:defRPr sz="1050"/>
            </a:lvl1pPr>
          </a:lstStyle>
          <a:p>
            <a:pPr lvl="0"/>
            <a:r>
              <a:rPr lang="en-US" noProof="0"/>
              <a:t>&lt;Position&gt;</a:t>
            </a:r>
          </a:p>
        </p:txBody>
      </p:sp>
    </p:spTree>
    <p:extLst>
      <p:ext uri="{BB962C8B-B14F-4D97-AF65-F5344CB8AC3E}">
        <p14:creationId xmlns:p14="http://schemas.microsoft.com/office/powerpoint/2010/main" val="1269688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44452"/>
            <a:ext cx="10586099" cy="72072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a:t>&lt;Title&gt;</a:t>
            </a:r>
            <a:endParaRPr lang="de-DE"/>
          </a:p>
        </p:txBody>
      </p:sp>
      <p:sp>
        <p:nvSpPr>
          <p:cNvPr id="3" name="Inhaltsplatzhalter 2"/>
          <p:cNvSpPr>
            <a:spLocks noGrp="1"/>
          </p:cNvSpPr>
          <p:nvPr>
            <p:ph idx="1" hasCustomPrompt="1"/>
          </p:nvPr>
        </p:nvSpPr>
        <p:spPr/>
        <p:txBody>
          <a:bodyPr>
            <a:normAutofit/>
          </a:bodyPr>
          <a:lstStyle>
            <a:lvl3pPr>
              <a:defRPr/>
            </a:lvl3pPr>
          </a:lstStyle>
          <a:p>
            <a:pPr lvl="0"/>
            <a:r>
              <a:rPr lang="en-US" noProof="0"/>
              <a:t>&lt;Text&gt;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YYMMDD Author Title</a:t>
            </a: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a:p>
        </p:txBody>
      </p:sp>
    </p:spTree>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687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ter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a:t>&lt;Title&gt;</a:t>
            </a:r>
            <a:endParaRPr lang="de-DE"/>
          </a:p>
        </p:txBody>
      </p:sp>
      <p:sp>
        <p:nvSpPr>
          <p:cNvPr id="3" name="Inhaltsplatzhalter 2"/>
          <p:cNvSpPr>
            <a:spLocks noGrp="1"/>
          </p:cNvSpPr>
          <p:nvPr>
            <p:ph idx="1" hasCustomPrompt="1"/>
          </p:nvPr>
        </p:nvSpPr>
        <p:spPr>
          <a:xfrm>
            <a:off x="334434" y="980728"/>
            <a:ext cx="11523133" cy="5400675"/>
          </a:xfrm>
        </p:spPr>
        <p:txBody>
          <a:bodyPr>
            <a:normAutofit/>
          </a:bodyPr>
          <a:lstStyle>
            <a:lvl3pPr>
              <a:defRPr/>
            </a:lvl3pPr>
          </a:lstStyle>
          <a:p>
            <a:pPr lvl="0"/>
            <a:r>
              <a:rPr lang="en-US" noProof="0"/>
              <a:t>&lt;Text&gt;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YYMMDD Author Title</a:t>
            </a: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a:t>&lt;Subtitle&gt;</a:t>
            </a:r>
          </a:p>
        </p:txBody>
      </p:sp>
    </p:spTree>
    <p:extLst>
      <p:ext uri="{BB962C8B-B14F-4D97-AF65-F5344CB8AC3E}">
        <p14:creationId xmlns:p14="http://schemas.microsoft.com/office/powerpoint/2010/main" val="3517934724"/>
      </p:ext>
    </p:extLst>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ter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a:t>&lt;Title&gt;</a:t>
            </a:r>
            <a:endParaRPr lang="de-DE"/>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YYMMDD Author Title</a:t>
            </a: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a:t>&lt;Subtitle&gt;</a:t>
            </a:r>
          </a:p>
        </p:txBody>
      </p:sp>
    </p:spTree>
    <p:extLst>
      <p:ext uri="{BB962C8B-B14F-4D97-AF65-F5344CB8AC3E}">
        <p14:creationId xmlns:p14="http://schemas.microsoft.com/office/powerpoint/2010/main" val="1825214989"/>
      </p:ext>
    </p:extLst>
  </p:cSld>
  <p:clrMapOvr>
    <a:masterClrMapping/>
  </p:clrMapOvr>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lvl1pPr>
              <a:defRPr>
                <a:solidFill>
                  <a:srgbClr val="0065BD"/>
                </a:solidFill>
              </a:defRPr>
            </a:lvl1pPr>
          </a:lstStyle>
          <a:p>
            <a:r>
              <a:rPr lang="en-US" noProof="0"/>
              <a:t>&lt;Title&gt;</a:t>
            </a:r>
            <a:endParaRPr lang="de-DE"/>
          </a:p>
        </p:txBody>
      </p:sp>
      <p:sp>
        <p:nvSpPr>
          <p:cNvPr id="3" name="Inhaltsplatzhalter 2"/>
          <p:cNvSpPr>
            <a:spLocks noGrp="1"/>
          </p:cNvSpPr>
          <p:nvPr>
            <p:ph sz="half" idx="1" hasCustomPrompt="1"/>
          </p:nvPr>
        </p:nvSpPr>
        <p:spPr>
          <a:xfrm>
            <a:off x="334437"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a:t>&lt;Text&gt;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Inhaltsplatzhalter 3"/>
          <p:cNvSpPr>
            <a:spLocks noGrp="1"/>
          </p:cNvSpPr>
          <p:nvPr>
            <p:ph sz="half" idx="2" hasCustomPrompt="1"/>
          </p:nvPr>
        </p:nvSpPr>
        <p:spPr>
          <a:xfrm>
            <a:off x="6197602"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a:t>&lt;Text&gt;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de-DE"/>
              <a:t>© sebis</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YYMMDD Author Title</a:t>
            </a: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B96C9E22-1B76-46A8-871B-C48D8E59C6FA}" type="slidenum">
              <a:rPr lang="de-DE"/>
              <a:pPr>
                <a:defRPr/>
              </a:pPr>
              <a:t>‹#›</a:t>
            </a:fld>
            <a:endParaRPr lang="de-DE"/>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hasCustomPrompt="1"/>
          </p:nvPr>
        </p:nvSpPr>
        <p:spPr>
          <a:xfrm>
            <a:off x="334437" y="981074"/>
            <a:ext cx="5662084" cy="661976"/>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&lt;Title&gt;</a:t>
            </a:r>
          </a:p>
        </p:txBody>
      </p:sp>
      <p:sp>
        <p:nvSpPr>
          <p:cNvPr id="4" name="Inhaltsplatzhalter 3"/>
          <p:cNvSpPr>
            <a:spLocks noGrp="1"/>
          </p:cNvSpPr>
          <p:nvPr>
            <p:ph sz="half" idx="2" hasCustomPrompt="1"/>
          </p:nvPr>
        </p:nvSpPr>
        <p:spPr>
          <a:xfrm>
            <a:off x="334437" y="1643050"/>
            <a:ext cx="5662084"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a:t>&lt;Format of Master Text&gt;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extplatzhalter 4"/>
          <p:cNvSpPr>
            <a:spLocks noGrp="1"/>
          </p:cNvSpPr>
          <p:nvPr>
            <p:ph type="body" sz="quarter" idx="3" hasCustomPrompt="1"/>
          </p:nvPr>
        </p:nvSpPr>
        <p:spPr>
          <a:xfrm>
            <a:off x="6193367" y="981079"/>
            <a:ext cx="5664200" cy="661975"/>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&lt;Title&gt;</a:t>
            </a:r>
          </a:p>
        </p:txBody>
      </p:sp>
      <p:sp>
        <p:nvSpPr>
          <p:cNvPr id="6" name="Inhaltsplatzhalter 5"/>
          <p:cNvSpPr>
            <a:spLocks noGrp="1"/>
          </p:cNvSpPr>
          <p:nvPr>
            <p:ph sz="quarter" idx="4" hasCustomPrompt="1"/>
          </p:nvPr>
        </p:nvSpPr>
        <p:spPr>
          <a:xfrm>
            <a:off x="6193367" y="1643050"/>
            <a:ext cx="5664200"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a:t>&lt;Format of Master Text&gt;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Titel 1"/>
          <p:cNvSpPr>
            <a:spLocks noGrp="1"/>
          </p:cNvSpPr>
          <p:nvPr>
            <p:ph type="title" hasCustomPrompt="1"/>
          </p:nvPr>
        </p:nvSpPr>
        <p:spPr>
          <a:xfrm>
            <a:off x="334437" y="44452"/>
            <a:ext cx="10586099" cy="720725"/>
          </a:xfrm>
        </p:spPr>
        <p:txBody>
          <a:bodyPr/>
          <a:lstStyle/>
          <a:p>
            <a:r>
              <a:rPr lang="en-US" noProof="0"/>
              <a:t>&lt;Title&gt;</a:t>
            </a:r>
          </a:p>
        </p:txBody>
      </p:sp>
      <p:sp>
        <p:nvSpPr>
          <p:cNvPr id="7" name="Rectangle 4"/>
          <p:cNvSpPr>
            <a:spLocks noGrp="1" noChangeArrowheads="1"/>
          </p:cNvSpPr>
          <p:nvPr>
            <p:ph type="dt" sz="half" idx="10"/>
          </p:nvPr>
        </p:nvSpPr>
        <p:spPr>
          <a:ln/>
        </p:spPr>
        <p:txBody>
          <a:bodyPr/>
          <a:lstStyle>
            <a:lvl1pPr>
              <a:defRPr/>
            </a:lvl1pPr>
          </a:lstStyle>
          <a:p>
            <a:pPr>
              <a:defRPr/>
            </a:pPr>
            <a:r>
              <a:rPr lang="de-DE" noProof="0"/>
              <a:t>© sebis</a:t>
            </a:r>
            <a:endParaRPr lang="en-US" noProof="0"/>
          </a:p>
        </p:txBody>
      </p:sp>
      <p:sp>
        <p:nvSpPr>
          <p:cNvPr id="8" name="Rectangle 5"/>
          <p:cNvSpPr>
            <a:spLocks noGrp="1" noChangeArrowheads="1"/>
          </p:cNvSpPr>
          <p:nvPr>
            <p:ph type="ftr" sz="quarter" idx="11"/>
          </p:nvPr>
        </p:nvSpPr>
        <p:spPr>
          <a:ln/>
        </p:spPr>
        <p:txBody>
          <a:bodyPr/>
          <a:lstStyle>
            <a:lvl1pPr>
              <a:defRPr/>
            </a:lvl1pPr>
          </a:lstStyle>
          <a:p>
            <a:pPr>
              <a:defRPr/>
            </a:pPr>
            <a:r>
              <a:rPr lang="en-US" noProof="0"/>
              <a:t>YYMMDD Author Title</a:t>
            </a:r>
          </a:p>
        </p:txBody>
      </p:sp>
      <p:sp>
        <p:nvSpPr>
          <p:cNvPr id="9" name="Rectangle 6"/>
          <p:cNvSpPr>
            <a:spLocks noGrp="1" noChangeArrowheads="1"/>
          </p:cNvSpPr>
          <p:nvPr>
            <p:ph type="sldNum" sz="quarter" idx="12"/>
          </p:nvPr>
        </p:nvSpPr>
        <p:spPr>
          <a:ln/>
        </p:spPr>
        <p:txBody>
          <a:bodyPr/>
          <a:lstStyle>
            <a:lvl1pPr>
              <a:defRPr/>
            </a:lvl1pPr>
          </a:lstStyle>
          <a:p>
            <a:pPr>
              <a:defRPr/>
            </a:pPr>
            <a:fld id="{34A2CCB4-7108-4850-98BC-50E3A501EADB}" type="slidenum">
              <a:rPr lang="en-US" noProof="0" smtClean="0"/>
              <a:pPr>
                <a:defRPr/>
              </a:pPr>
              <a:t>‹#›</a:t>
            </a:fld>
            <a:endParaRPr lang="en-US" noProof="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p>
            <a:r>
              <a:rPr lang="en-US" noProof="0"/>
              <a:t>&lt;Title&gt;</a:t>
            </a:r>
            <a:endParaRPr lang="de-DE"/>
          </a:p>
        </p:txBody>
      </p:sp>
      <p:sp>
        <p:nvSpPr>
          <p:cNvPr id="3" name="Rectangle 4"/>
          <p:cNvSpPr>
            <a:spLocks noGrp="1" noChangeArrowheads="1"/>
          </p:cNvSpPr>
          <p:nvPr>
            <p:ph type="dt" sz="half" idx="10"/>
          </p:nvPr>
        </p:nvSpPr>
        <p:spPr>
          <a:ln/>
        </p:spPr>
        <p:txBody>
          <a:bodyPr/>
          <a:lstStyle>
            <a:lvl1pPr>
              <a:defRPr/>
            </a:lvl1pPr>
          </a:lstStyle>
          <a:p>
            <a:pPr>
              <a:defRPr/>
            </a:pPr>
            <a:r>
              <a:rPr lang="de-DE"/>
              <a:t>© sebis</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YYMMDD Author Title</a:t>
            </a:r>
            <a:endParaRPr lang="de-DE"/>
          </a:p>
        </p:txBody>
      </p:sp>
      <p:sp>
        <p:nvSpPr>
          <p:cNvPr id="5" name="Rectangle 6"/>
          <p:cNvSpPr>
            <a:spLocks noGrp="1" noChangeArrowheads="1"/>
          </p:cNvSpPr>
          <p:nvPr>
            <p:ph type="sldNum" sz="quarter" idx="12"/>
          </p:nvPr>
        </p:nvSpPr>
        <p:spPr>
          <a:ln/>
        </p:spPr>
        <p:txBody>
          <a:bodyPr/>
          <a:lstStyle>
            <a:lvl1pPr>
              <a:defRPr/>
            </a:lvl1pPr>
          </a:lstStyle>
          <a:p>
            <a:pPr>
              <a:defRPr/>
            </a:pPr>
            <a:fld id="{53F79391-FD8B-4951-B07A-A389C4C7CA7B}" type="slidenum">
              <a:rPr lang="de-DE"/>
              <a:pPr>
                <a:defRPr/>
              </a:pPr>
              <a:t>‹#›</a:t>
            </a:fld>
            <a:endParaRPr lang="de-DE"/>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mitti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3" y="44451"/>
            <a:ext cx="11523133" cy="6524625"/>
          </a:xfrm>
        </p:spPr>
        <p:txBody>
          <a:bodyPr anchor="ctr"/>
          <a:lstStyle>
            <a:lvl1pPr algn="ctr">
              <a:defRPr sz="3200"/>
            </a:lvl1pPr>
          </a:lstStyle>
          <a:p>
            <a:r>
              <a:rPr lang="en-US" noProof="0"/>
              <a:t>&lt;Title&gt;</a:t>
            </a:r>
          </a:p>
        </p:txBody>
      </p:sp>
      <p:sp>
        <p:nvSpPr>
          <p:cNvPr id="3" name="Datumsplatzhalter 2"/>
          <p:cNvSpPr>
            <a:spLocks noGrp="1"/>
          </p:cNvSpPr>
          <p:nvPr>
            <p:ph type="dt" sz="half" idx="10"/>
          </p:nvPr>
        </p:nvSpPr>
        <p:spPr/>
        <p:txBody>
          <a:bodyPr/>
          <a:lstStyle/>
          <a:p>
            <a:pPr>
              <a:defRPr/>
            </a:pPr>
            <a:r>
              <a:rPr lang="de-DE"/>
              <a:t>© sebis</a:t>
            </a:r>
            <a:endParaRPr lang="en-US"/>
          </a:p>
        </p:txBody>
      </p:sp>
      <p:sp>
        <p:nvSpPr>
          <p:cNvPr id="4" name="Fußzeilenplatzhalter 3"/>
          <p:cNvSpPr>
            <a:spLocks noGrp="1"/>
          </p:cNvSpPr>
          <p:nvPr>
            <p:ph type="ftr" sz="quarter" idx="11"/>
          </p:nvPr>
        </p:nvSpPr>
        <p:spPr/>
        <p:txBody>
          <a:bodyPr/>
          <a:lstStyle/>
          <a:p>
            <a:pPr>
              <a:defRPr/>
            </a:pPr>
            <a:r>
              <a:rPr lang="en-US"/>
              <a:t>YYMMDD Author Title</a:t>
            </a:r>
          </a:p>
        </p:txBody>
      </p:sp>
      <p:sp>
        <p:nvSpPr>
          <p:cNvPr id="5" name="Foliennummernplatzhalter 4"/>
          <p:cNvSpPr>
            <a:spLocks noGrp="1"/>
          </p:cNvSpPr>
          <p:nvPr>
            <p:ph type="sldNum" sz="quarter" idx="12"/>
          </p:nvPr>
        </p:nvSpPr>
        <p:spPr/>
        <p:txBody>
          <a:bodyPr/>
          <a:lstStyle/>
          <a:p>
            <a:pPr>
              <a:defRPr/>
            </a:pPr>
            <a:fld id="{5E4FF76D-8657-43F1-929B-F6D2FAB2741A}" type="slidenum">
              <a:rPr lang="en-US" smtClean="0"/>
              <a:pPr>
                <a:defRPr/>
              </a:pPr>
              <a:t>‹#›</a:t>
            </a:fld>
            <a:endParaRPr lang="en-US"/>
          </a:p>
        </p:txBody>
      </p:sp>
    </p:spTree>
    <p:extLst>
      <p:ext uri="{BB962C8B-B14F-4D97-AF65-F5344CB8AC3E}">
        <p14:creationId xmlns:p14="http://schemas.microsoft.com/office/powerpoint/2010/main" val="365226257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34434" y="44451"/>
            <a:ext cx="10586102" cy="720725"/>
          </a:xfrm>
          <a:prstGeom prst="rect">
            <a:avLst/>
          </a:prstGeom>
          <a:noFill/>
          <a:ln w="9525">
            <a:noFill/>
            <a:miter lim="800000"/>
            <a:headEnd/>
            <a:tailEnd/>
          </a:ln>
        </p:spPr>
        <p:txBody>
          <a:bodyPr vert="horz" wrap="square" lIns="90000" tIns="0" rIns="90000" bIns="0" numCol="1" anchor="b" anchorCtr="0" compatLnSpc="1">
            <a:prstTxWarp prst="textNoShape">
              <a:avLst/>
            </a:prstTxWarp>
          </a:bodyPr>
          <a:lstStyle/>
          <a:p>
            <a:pPr lvl="0"/>
            <a:r>
              <a:rPr lang="en-US" noProof="0"/>
              <a:t>&lt;Title&gt;</a:t>
            </a:r>
          </a:p>
        </p:txBody>
      </p:sp>
      <p:sp>
        <p:nvSpPr>
          <p:cNvPr id="4099" name="Rectangle 3"/>
          <p:cNvSpPr>
            <a:spLocks noGrp="1" noChangeArrowheads="1"/>
          </p:cNvSpPr>
          <p:nvPr>
            <p:ph type="body" idx="1"/>
          </p:nvPr>
        </p:nvSpPr>
        <p:spPr bwMode="auto">
          <a:xfrm>
            <a:off x="334434" y="981076"/>
            <a:ext cx="11523133"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&lt;Text&gt;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Rectangle 4"/>
          <p:cNvSpPr>
            <a:spLocks noGrp="1" noChangeArrowheads="1"/>
          </p:cNvSpPr>
          <p:nvPr>
            <p:ph type="dt" sz="half" idx="2"/>
          </p:nvPr>
        </p:nvSpPr>
        <p:spPr bwMode="auto">
          <a:xfrm>
            <a:off x="9383184" y="6570616"/>
            <a:ext cx="2142067" cy="28892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marL="0" marR="0" indent="0" algn="r" defTabSz="914400" rtl="0" eaLnBrk="0" fontAlgn="base" latinLnBrk="0" hangingPunct="0">
              <a:lnSpc>
                <a:spcPct val="100000"/>
              </a:lnSpc>
              <a:spcBef>
                <a:spcPct val="0"/>
              </a:spcBef>
              <a:spcAft>
                <a:spcPct val="0"/>
              </a:spcAft>
              <a:buClrTx/>
              <a:buSzTx/>
              <a:buFontTx/>
              <a:buNone/>
              <a:tabLst/>
              <a:defRPr sz="800" smtClean="0">
                <a:solidFill>
                  <a:schemeClr val="bg1">
                    <a:lumMod val="50000"/>
                  </a:schemeClr>
                </a:solidFill>
                <a:latin typeface="+mn-lt"/>
                <a:cs typeface="+mn-cs"/>
              </a:defRPr>
            </a:lvl1pPr>
          </a:lstStyle>
          <a:p>
            <a:pPr>
              <a:defRPr/>
            </a:pPr>
            <a:r>
              <a:rPr lang="de-DE" noProof="0"/>
              <a:t>© sebis</a:t>
            </a:r>
            <a:endParaRPr lang="en-US" noProof="0"/>
          </a:p>
        </p:txBody>
      </p:sp>
      <p:sp>
        <p:nvSpPr>
          <p:cNvPr id="1029" name="Rectangle 5"/>
          <p:cNvSpPr>
            <a:spLocks noGrp="1" noChangeArrowheads="1"/>
          </p:cNvSpPr>
          <p:nvPr>
            <p:ph type="ftr" sz="quarter" idx="3"/>
          </p:nvPr>
        </p:nvSpPr>
        <p:spPr bwMode="auto">
          <a:xfrm>
            <a:off x="332903" y="6569076"/>
            <a:ext cx="5761567"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eaLnBrk="0" hangingPunct="0">
              <a:defRPr sz="800">
                <a:solidFill>
                  <a:schemeClr val="bg1">
                    <a:lumMod val="50000"/>
                  </a:schemeClr>
                </a:solidFill>
                <a:latin typeface="+mn-lt"/>
                <a:cs typeface="+mn-cs"/>
              </a:defRPr>
            </a:lvl1pPr>
          </a:lstStyle>
          <a:p>
            <a:pPr>
              <a:defRPr/>
            </a:pPr>
            <a:r>
              <a:rPr lang="en-US"/>
              <a:t>YYMMDD Author Title</a:t>
            </a:r>
          </a:p>
        </p:txBody>
      </p:sp>
      <p:sp>
        <p:nvSpPr>
          <p:cNvPr id="1030" name="Rectangle 6"/>
          <p:cNvSpPr>
            <a:spLocks noGrp="1" noChangeArrowheads="1"/>
          </p:cNvSpPr>
          <p:nvPr>
            <p:ph type="sldNum" sz="quarter" idx="4"/>
          </p:nvPr>
        </p:nvSpPr>
        <p:spPr bwMode="auto">
          <a:xfrm>
            <a:off x="11525251" y="6570616"/>
            <a:ext cx="332316" cy="288925"/>
          </a:xfrm>
          <a:prstGeom prst="rect">
            <a:avLst/>
          </a:prstGeom>
          <a:noFill/>
          <a:ln w="9525">
            <a:noFill/>
            <a:miter lim="800000"/>
            <a:headEnd/>
            <a:tailEnd/>
          </a:ln>
          <a:effectLst/>
        </p:spPr>
        <p:txBody>
          <a:bodyPr vert="horz" wrap="none" lIns="91440" tIns="45720" rIns="0" bIns="45720" numCol="1" anchor="ctr" anchorCtr="0" compatLnSpc="1">
            <a:prstTxWarp prst="textNoShape">
              <a:avLst/>
            </a:prstTxWarp>
          </a:bodyPr>
          <a:lstStyle>
            <a:lvl1pPr algn="r" eaLnBrk="0" hangingPunct="0">
              <a:defRPr sz="800">
                <a:solidFill>
                  <a:schemeClr val="bg1">
                    <a:lumMod val="50000"/>
                  </a:schemeClr>
                </a:solidFill>
                <a:latin typeface="+mn-lt"/>
                <a:cs typeface="+mn-cs"/>
              </a:defRPr>
            </a:lvl1pPr>
          </a:lstStyle>
          <a:p>
            <a:pPr>
              <a:defRPr/>
            </a:pPr>
            <a:fld id="{5E4FF76D-8657-43F1-929B-F6D2FAB2741A}" type="slidenum">
              <a:rPr lang="en-US" smtClean="0"/>
              <a:pPr>
                <a:defRPr/>
              </a:pPr>
              <a:t>‹#›</a:t>
            </a:fld>
            <a:endParaRPr lang="en-US"/>
          </a:p>
        </p:txBody>
      </p:sp>
      <p:pic>
        <p:nvPicPr>
          <p:cNvPr id="8" name="Grafik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Tree>
  </p:cSld>
  <p:clrMap bg1="lt1" tx1="dk1" bg2="lt2" tx2="dk2" accent1="accent1" accent2="accent2" accent3="accent3" accent4="accent4" accent5="accent5" accent6="accent6" hlink="hlink" folHlink="folHlink"/>
  <p:sldLayoutIdLst>
    <p:sldLayoutId id="2147483774" r:id="rId1"/>
    <p:sldLayoutId id="2147483765" r:id="rId2"/>
    <p:sldLayoutId id="2147483778" r:id="rId3"/>
    <p:sldLayoutId id="2147483781" r:id="rId4"/>
    <p:sldLayoutId id="2147483766" r:id="rId5"/>
    <p:sldLayoutId id="2147483767" r:id="rId6"/>
    <p:sldLayoutId id="2147483768" r:id="rId7"/>
    <p:sldLayoutId id="2147483780" r:id="rId8"/>
    <p:sldLayoutId id="2147483769" r:id="rId9"/>
    <p:sldLayoutId id="2147483771" r:id="rId10"/>
    <p:sldLayoutId id="2147483782" r:id="rId11"/>
  </p:sldLayoutIdLst>
  <p:transition/>
  <p:hf hdr="0"/>
  <p:txStyles>
    <p:titleStyle>
      <a:lvl1pPr algn="l" rtl="0" eaLnBrk="1" fontAlgn="base" hangingPunct="1">
        <a:spcBef>
          <a:spcPct val="0"/>
        </a:spcBef>
        <a:spcAft>
          <a:spcPct val="0"/>
        </a:spcAft>
        <a:defRPr sz="2400" b="0" i="0" baseline="0">
          <a:solidFill>
            <a:srgbClr val="0065BD"/>
          </a:solidFill>
          <a:latin typeface="+mn-lt"/>
          <a:ea typeface="+mj-ea"/>
          <a:cs typeface="Arial Unicode MS" pitchFamily="34" charset="-128"/>
        </a:defRPr>
      </a:lvl1pPr>
      <a:lvl2pPr algn="l" rtl="0" eaLnBrk="1" fontAlgn="base" hangingPunct="1">
        <a:spcBef>
          <a:spcPct val="0"/>
        </a:spcBef>
        <a:spcAft>
          <a:spcPct val="0"/>
        </a:spcAft>
        <a:defRPr sz="2400" b="1">
          <a:solidFill>
            <a:schemeClr val="tx1"/>
          </a:solidFill>
          <a:latin typeface="Arial" pitchFamily="34" charset="0"/>
          <a:cs typeface="Arial" pitchFamily="34" charset="0"/>
        </a:defRPr>
      </a:lvl2pPr>
      <a:lvl3pPr algn="l" rtl="0" eaLnBrk="1" fontAlgn="base" hangingPunct="1">
        <a:spcBef>
          <a:spcPct val="0"/>
        </a:spcBef>
        <a:spcAft>
          <a:spcPct val="0"/>
        </a:spcAft>
        <a:defRPr sz="2400" b="1">
          <a:solidFill>
            <a:schemeClr val="tx1"/>
          </a:solidFill>
          <a:latin typeface="Arial" pitchFamily="34" charset="0"/>
          <a:cs typeface="Arial" pitchFamily="34" charset="0"/>
        </a:defRPr>
      </a:lvl3pPr>
      <a:lvl4pPr algn="l" rtl="0" eaLnBrk="1" fontAlgn="base" hangingPunct="1">
        <a:spcBef>
          <a:spcPct val="0"/>
        </a:spcBef>
        <a:spcAft>
          <a:spcPct val="0"/>
        </a:spcAft>
        <a:defRPr sz="2400" b="1">
          <a:solidFill>
            <a:schemeClr val="tx1"/>
          </a:solidFill>
          <a:latin typeface="Arial" pitchFamily="34" charset="0"/>
          <a:cs typeface="Arial" pitchFamily="34" charset="0"/>
        </a:defRPr>
      </a:lvl4pPr>
      <a:lvl5pPr algn="l" rtl="0" eaLnBrk="1" fontAlgn="base" hangingPunct="1">
        <a:spcBef>
          <a:spcPct val="0"/>
        </a:spcBef>
        <a:spcAft>
          <a:spcPct val="0"/>
        </a:spcAft>
        <a:defRPr sz="2400" b="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tx1"/>
          </a:solidFill>
          <a:latin typeface="TUM Neue Helvetica 75 Bold" charset="0"/>
        </a:defRPr>
      </a:lvl6pPr>
      <a:lvl7pPr marL="914400" algn="l" rtl="0" eaLnBrk="1" fontAlgn="base" hangingPunct="1">
        <a:spcBef>
          <a:spcPct val="0"/>
        </a:spcBef>
        <a:spcAft>
          <a:spcPct val="0"/>
        </a:spcAft>
        <a:defRPr sz="2400">
          <a:solidFill>
            <a:schemeClr val="tx1"/>
          </a:solidFill>
          <a:latin typeface="TUM Neue Helvetica 75 Bold" charset="0"/>
        </a:defRPr>
      </a:lvl7pPr>
      <a:lvl8pPr marL="1371600" algn="l" rtl="0" eaLnBrk="1" fontAlgn="base" hangingPunct="1">
        <a:spcBef>
          <a:spcPct val="0"/>
        </a:spcBef>
        <a:spcAft>
          <a:spcPct val="0"/>
        </a:spcAft>
        <a:defRPr sz="2400">
          <a:solidFill>
            <a:schemeClr val="tx1"/>
          </a:solidFill>
          <a:latin typeface="TUM Neue Helvetica 75 Bold" charset="0"/>
        </a:defRPr>
      </a:lvl8pPr>
      <a:lvl9pPr marL="1828800" algn="l" rtl="0" eaLnBrk="1" fontAlgn="base" hangingPunct="1">
        <a:spcBef>
          <a:spcPct val="0"/>
        </a:spcBef>
        <a:spcAft>
          <a:spcPct val="0"/>
        </a:spcAft>
        <a:defRPr sz="2400">
          <a:solidFill>
            <a:schemeClr val="tx1"/>
          </a:solidFill>
          <a:latin typeface="TUM Neue Helvetica 75 Bold" charset="0"/>
        </a:defRPr>
      </a:lvl9pPr>
    </p:titleStyle>
    <p:body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10" Type="http://schemas.openxmlformats.org/officeDocument/2006/relationships/image" Target="../media/image19.jpeg"/><Relationship Id="rId4" Type="http://schemas.openxmlformats.org/officeDocument/2006/relationships/diagramLayout" Target="../diagrams/layout4.xml"/><Relationship Id="rId9"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8.sv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3" Type="http://schemas.openxmlformats.org/officeDocument/2006/relationships/diagramData" Target="../diagrams/data2.xml"/><Relationship Id="rId7" Type="http://schemas.microsoft.com/office/2007/relationships/diagramDrawing" Target="../diagrams/drawing2.xml"/><Relationship Id="rId12"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image" Target="../media/image12.svg"/><Relationship Id="rId5" Type="http://schemas.openxmlformats.org/officeDocument/2006/relationships/diagramQuickStyle" Target="../diagrams/quickStyle2.xml"/><Relationship Id="rId10" Type="http://schemas.openxmlformats.org/officeDocument/2006/relationships/image" Target="../media/image11.png"/><Relationship Id="rId4" Type="http://schemas.openxmlformats.org/officeDocument/2006/relationships/diagramLayout" Target="../diagrams/layout2.xml"/><Relationship Id="rId9" Type="http://schemas.openxmlformats.org/officeDocument/2006/relationships/image" Target="../media/image10.sv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5.png"/><Relationship Id="rId7" Type="http://schemas.openxmlformats.org/officeDocument/2006/relationships/diagramQuickStyle" Target="../diagrams/quickStyle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6.svg"/><Relationship Id="rId9" Type="http://schemas.microsoft.com/office/2007/relationships/diagramDrawing" Target="../diagrams/drawing3.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1"/>
          <p:cNvSpPr>
            <a:spLocks noGrp="1"/>
          </p:cNvSpPr>
          <p:nvPr>
            <p:ph type="title"/>
          </p:nvPr>
        </p:nvSpPr>
        <p:spPr>
          <a:xfrm>
            <a:off x="431371" y="3076976"/>
            <a:ext cx="11432843" cy="1141439"/>
          </a:xfrm>
        </p:spPr>
        <p:txBody>
          <a:bodyPr/>
          <a:lstStyle/>
          <a:p>
            <a:r>
              <a:rPr lang="en-GB">
                <a:effectLst/>
              </a:rPr>
              <a:t>An Introduction and Overview of Privacy-Enhancing Technologies for Data Processing and Analysis</a:t>
            </a:r>
            <a:endParaRPr lang="en-GB"/>
          </a:p>
        </p:txBody>
      </p:sp>
      <p:sp>
        <p:nvSpPr>
          <p:cNvPr id="13" name="Textplatzhalter 12"/>
          <p:cNvSpPr>
            <a:spLocks noGrp="1"/>
          </p:cNvSpPr>
          <p:nvPr>
            <p:ph type="body" sz="quarter" idx="10"/>
          </p:nvPr>
        </p:nvSpPr>
        <p:spPr/>
        <p:txBody>
          <a:bodyPr/>
          <a:lstStyle/>
          <a:p>
            <a:r>
              <a:rPr lang="de-DE"/>
              <a:t>Jared Fantaye</a:t>
            </a:r>
          </a:p>
        </p:txBody>
      </p:sp>
      <p:sp>
        <p:nvSpPr>
          <p:cNvPr id="11" name="Textplatzhalter 15"/>
          <p:cNvSpPr txBox="1">
            <a:spLocks/>
          </p:cNvSpPr>
          <p:nvPr/>
        </p:nvSpPr>
        <p:spPr bwMode="auto">
          <a:xfrm>
            <a:off x="5922819" y="4210928"/>
            <a:ext cx="5941396" cy="3385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spAutoFit/>
          </a:bodyPr>
          <a:lstStyle>
            <a:lvl1pPr marL="180000" indent="0" algn="l" rtl="0" eaLnBrk="1" fontAlgn="base" hangingPunct="1">
              <a:spcBef>
                <a:spcPct val="20000"/>
              </a:spcBef>
              <a:spcAft>
                <a:spcPct val="0"/>
              </a:spcAft>
              <a:buFontTx/>
              <a:buNone/>
              <a:defRPr sz="1600" b="0" baseline="0">
                <a:solidFill>
                  <a:schemeClr val="tx1">
                    <a:lumMod val="60000"/>
                    <a:lumOff val="40000"/>
                  </a:schemeClr>
                </a:solidFill>
                <a:latin typeface="+mn-lt"/>
                <a:ea typeface="+mn-ea"/>
                <a:cs typeface="Arial Unicode MS" pitchFamily="34" charset="-128"/>
              </a:defRPr>
            </a:lvl1pPr>
            <a:lvl2pPr marL="457200" indent="0" algn="l" rtl="0" eaLnBrk="1" fontAlgn="base" hangingPunct="1">
              <a:spcBef>
                <a:spcPct val="20000"/>
              </a:spcBef>
              <a:spcAft>
                <a:spcPct val="0"/>
              </a:spcAft>
              <a:buClr>
                <a:schemeClr val="tx2"/>
              </a:buClr>
              <a:buFontTx/>
              <a:buNone/>
              <a:defRPr baseline="0">
                <a:solidFill>
                  <a:schemeClr val="tx1"/>
                </a:solidFill>
                <a:latin typeface="+mn-lt"/>
                <a:cs typeface="Arial Unicode MS" pitchFamily="34" charset="-128"/>
              </a:defRPr>
            </a:lvl2pPr>
            <a:lvl3pPr marL="914400" indent="0" algn="l" defTabSz="803275" rtl="0" eaLnBrk="1" fontAlgn="base" hangingPunct="1">
              <a:spcBef>
                <a:spcPct val="20000"/>
              </a:spcBef>
              <a:spcAft>
                <a:spcPct val="0"/>
              </a:spcAft>
              <a:buClr>
                <a:schemeClr val="tx2"/>
              </a:buClr>
              <a:buFontTx/>
              <a:buNone/>
              <a:defRPr baseline="0">
                <a:solidFill>
                  <a:schemeClr val="tx1"/>
                </a:solidFill>
                <a:latin typeface="+mn-lt"/>
                <a:cs typeface="Arial Unicode MS" pitchFamily="34" charset="-128"/>
              </a:defRPr>
            </a:lvl3pPr>
            <a:lvl4pPr marL="1371600" indent="0" algn="l" rtl="0" eaLnBrk="1" fontAlgn="base" hangingPunct="1">
              <a:spcBef>
                <a:spcPct val="20000"/>
              </a:spcBef>
              <a:spcAft>
                <a:spcPct val="0"/>
              </a:spcAft>
              <a:buClr>
                <a:schemeClr val="tx2"/>
              </a:buClr>
              <a:buFontTx/>
              <a:buNone/>
              <a:defRPr sz="1600">
                <a:solidFill>
                  <a:schemeClr val="tx1"/>
                </a:solidFill>
                <a:latin typeface="+mn-lt"/>
                <a:cs typeface="Arial Unicode MS" pitchFamily="34" charset="-128"/>
              </a:defRPr>
            </a:lvl4pPr>
            <a:lvl5pPr marL="1828800" indent="0" algn="l" rtl="0" eaLnBrk="1" fontAlgn="base" hangingPunct="1">
              <a:spcBef>
                <a:spcPct val="20000"/>
              </a:spcBef>
              <a:spcAft>
                <a:spcPct val="0"/>
              </a:spcAft>
              <a:buClr>
                <a:schemeClr val="tx2"/>
              </a:buClr>
              <a:buFontTx/>
              <a:buNone/>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lgn="r"/>
            <a:r>
              <a:rPr lang="en-AU" kern="0"/>
              <a:t>07.08.2023, Bachelor Thesis Final Presentation</a:t>
            </a:r>
          </a:p>
        </p:txBody>
      </p:sp>
    </p:spTree>
    <p:extLst>
      <p:ext uri="{BB962C8B-B14F-4D97-AF65-F5344CB8AC3E}">
        <p14:creationId xmlns:p14="http://schemas.microsoft.com/office/powerpoint/2010/main" val="132760578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8CA21ABF-32A8-7420-0493-6D61F7126692}"/>
              </a:ext>
            </a:extLst>
          </p:cNvPr>
          <p:cNvGraphicFramePr>
            <a:graphicFrameLocks noGrp="1"/>
          </p:cNvGraphicFramePr>
          <p:nvPr>
            <p:ph idx="1"/>
            <p:extLst>
              <p:ext uri="{D42A27DB-BD31-4B8C-83A1-F6EECF244321}">
                <p14:modId xmlns:p14="http://schemas.microsoft.com/office/powerpoint/2010/main" val="3746356910"/>
              </p:ext>
            </p:extLst>
          </p:nvPr>
        </p:nvGraphicFramePr>
        <p:xfrm>
          <a:off x="332903" y="940874"/>
          <a:ext cx="10894085" cy="5298566"/>
        </p:xfrm>
        <a:graphic>
          <a:graphicData uri="http://schemas.openxmlformats.org/drawingml/2006/table">
            <a:tbl>
              <a:tblPr firstRow="1" firstCol="1" bandRow="1">
                <a:tableStyleId>{7DF18680-E054-41AD-8BC1-D1AEF772440D}</a:tableStyleId>
              </a:tblPr>
              <a:tblGrid>
                <a:gridCol w="1196106">
                  <a:extLst>
                    <a:ext uri="{9D8B030D-6E8A-4147-A177-3AD203B41FA5}">
                      <a16:colId xmlns:a16="http://schemas.microsoft.com/office/drawing/2014/main" val="3038561999"/>
                    </a:ext>
                  </a:extLst>
                </a:gridCol>
                <a:gridCol w="1914302">
                  <a:extLst>
                    <a:ext uri="{9D8B030D-6E8A-4147-A177-3AD203B41FA5}">
                      <a16:colId xmlns:a16="http://schemas.microsoft.com/office/drawing/2014/main" val="1915667504"/>
                    </a:ext>
                  </a:extLst>
                </a:gridCol>
                <a:gridCol w="1883462">
                  <a:extLst>
                    <a:ext uri="{9D8B030D-6E8A-4147-A177-3AD203B41FA5}">
                      <a16:colId xmlns:a16="http://schemas.microsoft.com/office/drawing/2014/main" val="3375024984"/>
                    </a:ext>
                  </a:extLst>
                </a:gridCol>
                <a:gridCol w="2015684">
                  <a:extLst>
                    <a:ext uri="{9D8B030D-6E8A-4147-A177-3AD203B41FA5}">
                      <a16:colId xmlns:a16="http://schemas.microsoft.com/office/drawing/2014/main" val="3921786344"/>
                    </a:ext>
                  </a:extLst>
                </a:gridCol>
                <a:gridCol w="2035708">
                  <a:extLst>
                    <a:ext uri="{9D8B030D-6E8A-4147-A177-3AD203B41FA5}">
                      <a16:colId xmlns:a16="http://schemas.microsoft.com/office/drawing/2014/main" val="2192258199"/>
                    </a:ext>
                  </a:extLst>
                </a:gridCol>
                <a:gridCol w="1848823">
                  <a:extLst>
                    <a:ext uri="{9D8B030D-6E8A-4147-A177-3AD203B41FA5}">
                      <a16:colId xmlns:a16="http://schemas.microsoft.com/office/drawing/2014/main" val="2697797628"/>
                    </a:ext>
                  </a:extLst>
                </a:gridCol>
              </a:tblGrid>
              <a:tr h="386454">
                <a:tc>
                  <a:txBody>
                    <a:bodyPr/>
                    <a:lstStyle/>
                    <a:p>
                      <a:endParaRPr lang="en-GB" sz="1000"/>
                    </a:p>
                  </a:txBody>
                  <a:tcPr/>
                </a:tc>
                <a:tc>
                  <a:txBody>
                    <a:bodyPr/>
                    <a:lstStyle/>
                    <a:p>
                      <a:r>
                        <a:rPr lang="en-GB" sz="1000" noProof="0"/>
                        <a:t>Federated Learning</a:t>
                      </a:r>
                    </a:p>
                  </a:txBody>
                  <a:tcPr/>
                </a:tc>
                <a:tc>
                  <a:txBody>
                    <a:bodyPr/>
                    <a:lstStyle/>
                    <a:p>
                      <a:r>
                        <a:rPr lang="de-DE" sz="1000"/>
                        <a:t>Differential Privacy</a:t>
                      </a:r>
                      <a:endParaRPr lang="en-GB" sz="1000"/>
                    </a:p>
                  </a:txBody>
                  <a:tcPr/>
                </a:tc>
                <a:tc>
                  <a:txBody>
                    <a:bodyPr/>
                    <a:lstStyle/>
                    <a:p>
                      <a:r>
                        <a:rPr lang="de-DE" sz="1000"/>
                        <a:t>Homomorphic Encryption</a:t>
                      </a:r>
                      <a:endParaRPr lang="en-GB" sz="1000"/>
                    </a:p>
                  </a:txBody>
                  <a:tcPr/>
                </a:tc>
                <a:tc>
                  <a:txBody>
                    <a:bodyPr/>
                    <a:lstStyle/>
                    <a:p>
                      <a:r>
                        <a:rPr lang="en-GB" sz="1000" noProof="0"/>
                        <a:t>Secure Multi-Party Computation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a:t>Zero-Knowledge Proofs</a:t>
                      </a:r>
                      <a:endParaRPr lang="en-GB" sz="1000"/>
                    </a:p>
                    <a:p>
                      <a:endParaRPr lang="en-GB" sz="1000"/>
                    </a:p>
                  </a:txBody>
                  <a:tcPr/>
                </a:tc>
                <a:extLst>
                  <a:ext uri="{0D108BD9-81ED-4DB2-BD59-A6C34878D82A}">
                    <a16:rowId xmlns:a16="http://schemas.microsoft.com/office/drawing/2014/main" val="1851223383"/>
                  </a:ext>
                </a:extLst>
              </a:tr>
              <a:tr h="1332065">
                <a:tc>
                  <a:txBody>
                    <a:bodyPr/>
                    <a:lstStyle/>
                    <a:p>
                      <a:r>
                        <a:rPr lang="de-DE" sz="1000"/>
                        <a:t>Definition &amp; </a:t>
                      </a:r>
                      <a:r>
                        <a:rPr lang="en-GB" sz="1000" noProof="0"/>
                        <a:t>Characteristics</a:t>
                      </a:r>
                    </a:p>
                  </a:txBody>
                  <a:tcPr/>
                </a:tc>
                <a:tc>
                  <a:txBody>
                    <a:bodyPr/>
                    <a:lstStyle/>
                    <a:p>
                      <a:r>
                        <a:rPr lang="en-GB" sz="1000"/>
                        <a:t>Federated Learning allows ML models to be trained without the need to store raw data in a central location. This is achieved by shifting the responsibility of training the model from the central server to the clients.</a:t>
                      </a:r>
                    </a:p>
                  </a:txBody>
                  <a:tcPr/>
                </a:tc>
                <a:tc>
                  <a:txBody>
                    <a:bodyPr/>
                    <a:lstStyle/>
                    <a:p>
                      <a:r>
                        <a:rPr lang="en-GB" sz="1000"/>
                        <a:t>Differential Privacy is a rigorous mathematical definition of a privacy goal. It can be accomplished by adding random noise to raw data in order to protect the sensitive information of the individual participants.</a:t>
                      </a:r>
                    </a:p>
                  </a:txBody>
                  <a:tcPr/>
                </a:tc>
                <a:tc>
                  <a:txBody>
                    <a:bodyPr/>
                    <a:lstStyle/>
                    <a:p>
                      <a:r>
                        <a:rPr lang="en-GB" sz="1000"/>
                        <a:t>Homomorphic Encryption is an encryption scheme in which the data remains encrypted even during processing. This means that a third party who is not authorized to read the data can still perform useful operations on the ciphertext.</a:t>
                      </a:r>
                    </a:p>
                  </a:txBody>
                  <a:tcPr/>
                </a:tc>
                <a:tc>
                  <a:txBody>
                    <a:bodyPr/>
                    <a:lstStyle/>
                    <a:p>
                      <a:pPr algn="l"/>
                      <a:r>
                        <a:rPr lang="en-GB" sz="1000"/>
                        <a:t>Secure Multi-Party Computation enables multiple parties to perform a joint computation without disclosing any of their private inputs in the process. The calculation is performed by the participants, so there is no need to entrust the data to a central entity.</a:t>
                      </a:r>
                    </a:p>
                  </a:txBody>
                  <a:tcPr/>
                </a:tc>
                <a:tc>
                  <a:txBody>
                    <a:bodyPr/>
                    <a:lstStyle/>
                    <a:p>
                      <a:r>
                        <a:rPr lang="en-GB" sz="1000"/>
                        <a:t>Zero-Knowledge Proofs allow one entity (the prover) to prove to another entity (the verifier) that a particular statement is true, whereby no information is disclosed to the verifier other than the fact that the prover's statement is true.</a:t>
                      </a:r>
                    </a:p>
                  </a:txBody>
                  <a:tcPr/>
                </a:tc>
                <a:extLst>
                  <a:ext uri="{0D108BD9-81ED-4DB2-BD59-A6C34878D82A}">
                    <a16:rowId xmlns:a16="http://schemas.microsoft.com/office/drawing/2014/main" val="3982244734"/>
                  </a:ext>
                </a:extLst>
              </a:tr>
              <a:tr h="700482">
                <a:tc>
                  <a:txBody>
                    <a:bodyPr/>
                    <a:lstStyle/>
                    <a:p>
                      <a:r>
                        <a:rPr lang="de-DE" sz="1000"/>
                        <a:t>Benefits</a:t>
                      </a:r>
                      <a:endParaRPr lang="en-GB" sz="1000"/>
                    </a:p>
                  </a:txBody>
                  <a:tcPr/>
                </a:tc>
                <a:tc>
                  <a:txBody>
                    <a:bodyPr/>
                    <a:lstStyle/>
                    <a:p>
                      <a:r>
                        <a:rPr lang="en-GB" sz="1000"/>
                        <a:t>Privacy, Security, Legal &amp; Regulatory Compliance, Improved Model Performance &amp; Predictions, Cost Reduction, Scalability</a:t>
                      </a:r>
                    </a:p>
                  </a:txBody>
                  <a:tcPr/>
                </a:tc>
                <a:tc>
                  <a:txBody>
                    <a:bodyPr/>
                    <a:lstStyle/>
                    <a:p>
                      <a:r>
                        <a:rPr lang="en-GB" sz="1000"/>
                        <a:t>Privacy, Security, Legal &amp; Regulatory Compliance, Versatility, Customizability, Accessibility, Lightweight Computations, Data Preservation</a:t>
                      </a:r>
                    </a:p>
                  </a:txBody>
                  <a:tcPr/>
                </a:tc>
                <a:tc>
                  <a:txBody>
                    <a:bodyPr/>
                    <a:lstStyle/>
                    <a:p>
                      <a:r>
                        <a:rPr lang="en-GB" sz="1000"/>
                        <a:t>Privacy, Security, Legal &amp; Regulatory Compliance, Secure Outsourcing of Computation</a:t>
                      </a:r>
                    </a:p>
                  </a:txBody>
                  <a:tcPr/>
                </a:tc>
                <a:tc>
                  <a:txBody>
                    <a:bodyPr/>
                    <a:lstStyle/>
                    <a:p>
                      <a:r>
                        <a:rPr lang="en-GB" sz="1000"/>
                        <a:t>Privacy, Legal &amp; Regulatory Compliance, Efficiency, Quantum-Safe</a:t>
                      </a:r>
                    </a:p>
                  </a:txBody>
                  <a:tcPr/>
                </a:tc>
                <a:tc>
                  <a:txBody>
                    <a:bodyPr/>
                    <a:lstStyle/>
                    <a:p>
                      <a:r>
                        <a:rPr lang="en-GB" sz="1000" noProof="0"/>
                        <a:t>Privacy, Legal &amp; Regulatory Compliance, Efficiency</a:t>
                      </a:r>
                    </a:p>
                  </a:txBody>
                  <a:tcPr/>
                </a:tc>
                <a:extLst>
                  <a:ext uri="{0D108BD9-81ED-4DB2-BD59-A6C34878D82A}">
                    <a16:rowId xmlns:a16="http://schemas.microsoft.com/office/drawing/2014/main" val="1050533575"/>
                  </a:ext>
                </a:extLst>
              </a:tr>
              <a:tr h="1079432">
                <a:tc>
                  <a:txBody>
                    <a:bodyPr/>
                    <a:lstStyle/>
                    <a:p>
                      <a:r>
                        <a:rPr lang="de-DE" sz="1000"/>
                        <a:t>Challenges</a:t>
                      </a:r>
                      <a:endParaRPr lang="en-GB" sz="1000"/>
                    </a:p>
                  </a:txBody>
                  <a:tcPr/>
                </a:tc>
                <a:tc>
                  <a:txBody>
                    <a:bodyPr/>
                    <a:lstStyle/>
                    <a:p>
                      <a:r>
                        <a:rPr lang="en-GB" sz="1000"/>
                        <a:t>High Communication Cost, Device Heterogeneity, Data Heterogeneity, Privacy Threats, Security Threats</a:t>
                      </a:r>
                    </a:p>
                  </a:txBody>
                  <a:tcPr/>
                </a:tc>
                <a:tc>
                  <a:txBody>
                    <a:bodyPr/>
                    <a:lstStyle/>
                    <a:p>
                      <a:r>
                        <a:rPr lang="en-GB" sz="1000"/>
                        <a:t>Trade-Off between Utility &amp; Privacy, Privacy Budget Allocation, High Level of Complexity, Lack of Tools &amp; Standards, Necessity for Change, Small Datasets, No Individual Level of Analysis</a:t>
                      </a:r>
                    </a:p>
                  </a:txBody>
                  <a:tcPr/>
                </a:tc>
                <a:tc>
                  <a:txBody>
                    <a:bodyPr/>
                    <a:lstStyle/>
                    <a:p>
                      <a:r>
                        <a:rPr lang="en-GB" sz="1000"/>
                        <a:t>Performance Overhead, High Level of Complexity, Scalability Barriers, Constraints on Operations</a:t>
                      </a:r>
                    </a:p>
                  </a:txBody>
                  <a:tcPr/>
                </a:tc>
                <a:tc>
                  <a:txBody>
                    <a:bodyPr/>
                    <a:lstStyle/>
                    <a:p>
                      <a:r>
                        <a:rPr lang="en-GB" sz="1000"/>
                        <a:t>Performance Overhead, High Level of Complexity, High Communication Cost, Trade-Off between Security and Efficiency</a:t>
                      </a:r>
                    </a:p>
                  </a:txBody>
                  <a:tcPr/>
                </a:tc>
                <a:tc>
                  <a:txBody>
                    <a:bodyPr/>
                    <a:lstStyle/>
                    <a:p>
                      <a:r>
                        <a:rPr lang="en-GB" sz="1000" noProof="0"/>
                        <a:t>Negative Influences on Efficiency, Non-Deterministic, Quantum Resistance, Lack of Standardization, High Operational Cost</a:t>
                      </a:r>
                      <a:endParaRPr lang="en-GB" sz="1000"/>
                    </a:p>
                  </a:txBody>
                  <a:tcPr/>
                </a:tc>
                <a:extLst>
                  <a:ext uri="{0D108BD9-81ED-4DB2-BD59-A6C34878D82A}">
                    <a16:rowId xmlns:a16="http://schemas.microsoft.com/office/drawing/2014/main" val="2652357735"/>
                  </a:ext>
                </a:extLst>
              </a:tr>
              <a:tr h="574166">
                <a:tc>
                  <a:txBody>
                    <a:bodyPr/>
                    <a:lstStyle/>
                    <a:p>
                      <a:r>
                        <a:rPr lang="en-GB" sz="1000" noProof="0"/>
                        <a:t>Applications</a:t>
                      </a:r>
                    </a:p>
                  </a:txBody>
                  <a:tcPr/>
                </a:tc>
                <a:tc>
                  <a:txBody>
                    <a:bodyPr/>
                    <a:lstStyle/>
                    <a:p>
                      <a:r>
                        <a:rPr lang="en-GB" sz="1000"/>
                        <a:t>FL can be used with: Smartphones, IoT Devices, Organizations</a:t>
                      </a:r>
                    </a:p>
                  </a:txBody>
                  <a:tcPr/>
                </a:tc>
                <a:tc>
                  <a:txBody>
                    <a:bodyPr/>
                    <a:lstStyle/>
                    <a:p>
                      <a:r>
                        <a:rPr lang="en-GB" sz="1000"/>
                        <a:t>Statistical Analysis</a:t>
                      </a:r>
                    </a:p>
                    <a:p>
                      <a:r>
                        <a:rPr lang="en-GB" sz="1000"/>
                        <a:t>Machine Learning</a:t>
                      </a:r>
                    </a:p>
                  </a:txBody>
                  <a:tcPr/>
                </a:tc>
                <a:tc>
                  <a:txBody>
                    <a:bodyPr/>
                    <a:lstStyle/>
                    <a:p>
                      <a:r>
                        <a:rPr lang="en-GB" sz="1000"/>
                        <a:t>Secure Cloud Computation Secure Machine Learning</a:t>
                      </a:r>
                    </a:p>
                    <a:p>
                      <a:r>
                        <a:rPr lang="en-GB" sz="1000"/>
                        <a:t>Supply Chain Security</a:t>
                      </a:r>
                    </a:p>
                  </a:txBody>
                  <a:tcPr/>
                </a:tc>
                <a:tc>
                  <a:txBody>
                    <a:bodyPr/>
                    <a:lstStyle/>
                    <a:p>
                      <a:r>
                        <a:rPr lang="en-GB" sz="1000" noProof="0"/>
                        <a:t>Data Analytics</a:t>
                      </a:r>
                    </a:p>
                    <a:p>
                      <a:r>
                        <a:rPr lang="en-GB" sz="1000" noProof="0"/>
                        <a:t>Genetic Testing</a:t>
                      </a:r>
                    </a:p>
                    <a:p>
                      <a:r>
                        <a:rPr lang="en-GB" sz="1000" noProof="0"/>
                        <a:t>Secure Auctions</a:t>
                      </a:r>
                    </a:p>
                  </a:txBody>
                  <a:tcPr/>
                </a:tc>
                <a:tc>
                  <a:txBody>
                    <a:bodyPr/>
                    <a:lstStyle/>
                    <a:p>
                      <a:r>
                        <a:rPr lang="en-GB" sz="1000"/>
                        <a:t>Anonymous Authentication</a:t>
                      </a:r>
                    </a:p>
                    <a:p>
                      <a:r>
                        <a:rPr lang="en-GB" sz="1000"/>
                        <a:t>Anonymous Payments</a:t>
                      </a:r>
                    </a:p>
                    <a:p>
                      <a:r>
                        <a:rPr lang="en-GB" sz="1000"/>
                        <a:t>Verifiable Computation</a:t>
                      </a:r>
                    </a:p>
                  </a:txBody>
                  <a:tcPr/>
                </a:tc>
                <a:extLst>
                  <a:ext uri="{0D108BD9-81ED-4DB2-BD59-A6C34878D82A}">
                    <a16:rowId xmlns:a16="http://schemas.microsoft.com/office/drawing/2014/main" val="3922930008"/>
                  </a:ext>
                </a:extLst>
              </a:tr>
              <a:tr h="700482">
                <a:tc>
                  <a:txBody>
                    <a:bodyPr/>
                    <a:lstStyle/>
                    <a:p>
                      <a:r>
                        <a:rPr lang="en-GB" sz="1000" noProof="0"/>
                        <a:t>Examples</a:t>
                      </a:r>
                    </a:p>
                  </a:txBody>
                  <a:tcPr/>
                </a:tc>
                <a:tc>
                  <a:txBody>
                    <a:bodyPr/>
                    <a:lstStyle/>
                    <a:p>
                      <a:r>
                        <a:rPr lang="en-GB" sz="1000" err="1"/>
                        <a:t>Ai.type</a:t>
                      </a:r>
                      <a:r>
                        <a:rPr lang="en-GB" sz="1000"/>
                        <a:t> (Privacy Breach)</a:t>
                      </a:r>
                    </a:p>
                    <a:p>
                      <a:r>
                        <a:rPr lang="en-GB" sz="1000"/>
                        <a:t>Google </a:t>
                      </a:r>
                      <a:r>
                        <a:rPr lang="en-GB" sz="1000" err="1"/>
                        <a:t>GBoard</a:t>
                      </a:r>
                      <a:endParaRPr lang="en-GB" sz="1000"/>
                    </a:p>
                    <a:p>
                      <a:pPr marL="0" indent="0">
                        <a:buFont typeface="Arial" panose="020B0604020202020204" pitchFamily="34" charset="0"/>
                        <a:buNone/>
                      </a:pPr>
                      <a:r>
                        <a:rPr lang="en-GB" sz="1000"/>
                        <a:t>Apple Siri</a:t>
                      </a:r>
                    </a:p>
                  </a:txBody>
                  <a:tcPr/>
                </a:tc>
                <a:tc>
                  <a:txBody>
                    <a:bodyPr/>
                    <a:lstStyle/>
                    <a:p>
                      <a:r>
                        <a:rPr lang="en-GB" sz="1000"/>
                        <a:t>Group Insurance Commission (Privacy Breach)</a:t>
                      </a:r>
                    </a:p>
                    <a:p>
                      <a:r>
                        <a:rPr lang="en-GB" sz="1000"/>
                        <a:t>US Census</a:t>
                      </a:r>
                    </a:p>
                    <a:p>
                      <a:r>
                        <a:rPr lang="en-GB" sz="1000"/>
                        <a:t>Apple</a:t>
                      </a:r>
                    </a:p>
                  </a:txBody>
                  <a:tcPr/>
                </a:tc>
                <a:tc>
                  <a:txBody>
                    <a:bodyPr/>
                    <a:lstStyle/>
                    <a:p>
                      <a:r>
                        <a:rPr lang="en-GB" sz="1000"/>
                        <a:t>Cambridge Analytica (Privacy Breach)</a:t>
                      </a:r>
                    </a:p>
                    <a:p>
                      <a:r>
                        <a:rPr lang="en-GB" sz="1000"/>
                        <a:t>Banco Bradesco S.A.</a:t>
                      </a:r>
                    </a:p>
                    <a:p>
                      <a:r>
                        <a:rPr lang="en-GB" sz="1000"/>
                        <a:t>Facebook</a:t>
                      </a:r>
                    </a:p>
                  </a:txBody>
                  <a:tcPr/>
                </a:tc>
                <a:tc>
                  <a:txBody>
                    <a:bodyPr/>
                    <a:lstStyle/>
                    <a:p>
                      <a:r>
                        <a:rPr lang="en-GB" sz="1000" noProof="0"/>
                        <a:t>US Communications Satellite Iridium 33 (Accident)</a:t>
                      </a:r>
                    </a:p>
                    <a:p>
                      <a:r>
                        <a:rPr lang="en-GB" sz="1000" noProof="0"/>
                        <a:t>Boston Gender Wage Gap</a:t>
                      </a:r>
                    </a:p>
                    <a:p>
                      <a:r>
                        <a:rPr lang="en-GB" sz="1000" noProof="0"/>
                        <a:t>Danish Sugar Beet Farmers</a:t>
                      </a:r>
                    </a:p>
                  </a:txBody>
                  <a:tcPr/>
                </a:tc>
                <a:tc>
                  <a:txBody>
                    <a:bodyPr/>
                    <a:lstStyle/>
                    <a:p>
                      <a:r>
                        <a:rPr lang="de-DE" sz="1000"/>
                        <a:t>LinkedIn (Privacy </a:t>
                      </a:r>
                      <a:r>
                        <a:rPr lang="de-DE" sz="1000" err="1"/>
                        <a:t>Breach</a:t>
                      </a:r>
                      <a:r>
                        <a:rPr lang="de-DE" sz="1000"/>
                        <a:t>)</a:t>
                      </a:r>
                    </a:p>
                    <a:p>
                      <a:r>
                        <a:rPr lang="de-DE" sz="1000" err="1"/>
                        <a:t>Keyless</a:t>
                      </a:r>
                      <a:r>
                        <a:rPr lang="de-DE" sz="1000"/>
                        <a:t> Technologies</a:t>
                      </a:r>
                    </a:p>
                    <a:p>
                      <a:r>
                        <a:rPr lang="de-DE" sz="1000"/>
                        <a:t>Z-Cash</a:t>
                      </a:r>
                      <a:endParaRPr lang="en-GB" sz="1000"/>
                    </a:p>
                  </a:txBody>
                  <a:tcPr/>
                </a:tc>
                <a:extLst>
                  <a:ext uri="{0D108BD9-81ED-4DB2-BD59-A6C34878D82A}">
                    <a16:rowId xmlns:a16="http://schemas.microsoft.com/office/drawing/2014/main" val="1152987882"/>
                  </a:ext>
                </a:extLst>
              </a:tr>
            </a:tbl>
          </a:graphicData>
        </a:graphic>
      </p:graphicFrame>
      <p:sp>
        <p:nvSpPr>
          <p:cNvPr id="4" name="Date Placeholder 3">
            <a:extLst>
              <a:ext uri="{FF2B5EF4-FFF2-40B4-BE49-F238E27FC236}">
                <a16:creationId xmlns:a16="http://schemas.microsoft.com/office/drawing/2014/main" id="{55907F75-FE63-2DE6-A479-4FF7E9D536E7}"/>
              </a:ext>
            </a:extLst>
          </p:cNvPr>
          <p:cNvSpPr>
            <a:spLocks noGrp="1"/>
          </p:cNvSpPr>
          <p:nvPr>
            <p:ph type="dt" sz="half" idx="10"/>
          </p:nvPr>
        </p:nvSpPr>
        <p:spPr/>
        <p:txBody>
          <a:bodyPr/>
          <a:lstStyle/>
          <a:p>
            <a:pPr>
              <a:defRPr/>
            </a:pPr>
            <a:r>
              <a:rPr lang="de-DE"/>
              <a:t>© </a:t>
            </a:r>
            <a:r>
              <a:rPr lang="de-DE" err="1"/>
              <a:t>sebis</a:t>
            </a:r>
            <a:endParaRPr lang="de-DE"/>
          </a:p>
        </p:txBody>
      </p:sp>
      <p:sp>
        <p:nvSpPr>
          <p:cNvPr id="6" name="Slide Number Placeholder 5">
            <a:extLst>
              <a:ext uri="{FF2B5EF4-FFF2-40B4-BE49-F238E27FC236}">
                <a16:creationId xmlns:a16="http://schemas.microsoft.com/office/drawing/2014/main" id="{4F5197C5-4039-2E21-EAC2-4683A912431D}"/>
              </a:ext>
            </a:extLst>
          </p:cNvPr>
          <p:cNvSpPr>
            <a:spLocks noGrp="1"/>
          </p:cNvSpPr>
          <p:nvPr>
            <p:ph type="sldNum" sz="quarter" idx="12"/>
          </p:nvPr>
        </p:nvSpPr>
        <p:spPr/>
        <p:txBody>
          <a:bodyPr/>
          <a:lstStyle/>
          <a:p>
            <a:pPr>
              <a:defRPr/>
            </a:pPr>
            <a:fld id="{05BC9FAB-BDC1-47C0-A8BB-6E12A8205D33}" type="slidenum">
              <a:rPr lang="de-DE" smtClean="0"/>
              <a:pPr>
                <a:defRPr/>
              </a:pPr>
              <a:t>10</a:t>
            </a:fld>
            <a:endParaRPr lang="de-DE"/>
          </a:p>
        </p:txBody>
      </p:sp>
      <p:sp>
        <p:nvSpPr>
          <p:cNvPr id="9" name="Title 5">
            <a:extLst>
              <a:ext uri="{FF2B5EF4-FFF2-40B4-BE49-F238E27FC236}">
                <a16:creationId xmlns:a16="http://schemas.microsoft.com/office/drawing/2014/main" id="{121D0D03-177E-6A94-CE86-D263FBF34D8E}"/>
              </a:ext>
            </a:extLst>
          </p:cNvPr>
          <p:cNvSpPr>
            <a:spLocks noGrp="1"/>
          </p:cNvSpPr>
          <p:nvPr>
            <p:ph type="title"/>
          </p:nvPr>
        </p:nvSpPr>
        <p:spPr>
          <a:xfrm>
            <a:off x="334437" y="44452"/>
            <a:ext cx="10586099" cy="720725"/>
          </a:xfrm>
        </p:spPr>
        <p:txBody>
          <a:bodyPr/>
          <a:lstStyle/>
          <a:p>
            <a:r>
              <a:rPr lang="en-GB"/>
              <a:t>Systematic Literature Review: Results</a:t>
            </a:r>
          </a:p>
        </p:txBody>
      </p:sp>
      <p:sp>
        <p:nvSpPr>
          <p:cNvPr id="10" name="Fußzeilenplatzhalter 4">
            <a:extLst>
              <a:ext uri="{FF2B5EF4-FFF2-40B4-BE49-F238E27FC236}">
                <a16:creationId xmlns:a16="http://schemas.microsoft.com/office/drawing/2014/main" id="{3ABD29BF-F3C1-1721-6CA6-CE35B82AC582}"/>
              </a:ext>
            </a:extLst>
          </p:cNvPr>
          <p:cNvSpPr>
            <a:spLocks noGrp="1"/>
          </p:cNvSpPr>
          <p:nvPr>
            <p:ph type="ftr" sz="quarter" idx="11"/>
          </p:nvPr>
        </p:nvSpPr>
        <p:spPr>
          <a:xfrm>
            <a:off x="332903" y="6569076"/>
            <a:ext cx="5761567" cy="288925"/>
          </a:xfrm>
        </p:spPr>
        <p:txBody>
          <a:bodyPr/>
          <a:lstStyle/>
          <a:p>
            <a:r>
              <a:rPr lang="en-US"/>
              <a:t>230522 Fantaye </a:t>
            </a:r>
            <a:r>
              <a:rPr lang="en-AU" kern="0"/>
              <a:t>Bachelor Thesis Final Presentation</a:t>
            </a:r>
            <a:endParaRPr lang="de-DE"/>
          </a:p>
        </p:txBody>
      </p:sp>
    </p:spTree>
    <p:extLst>
      <p:ext uri="{BB962C8B-B14F-4D97-AF65-F5344CB8AC3E}">
        <p14:creationId xmlns:p14="http://schemas.microsoft.com/office/powerpoint/2010/main" val="3230320329"/>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5BCA3-6D61-575A-F36C-49EA0030FDB0}"/>
              </a:ext>
            </a:extLst>
          </p:cNvPr>
          <p:cNvSpPr>
            <a:spLocks noGrp="1"/>
          </p:cNvSpPr>
          <p:nvPr>
            <p:ph type="title"/>
          </p:nvPr>
        </p:nvSpPr>
        <p:spPr/>
        <p:txBody>
          <a:bodyPr/>
          <a:lstStyle/>
          <a:p>
            <a:r>
              <a:rPr lang="en-US"/>
              <a:t>Learning Content Development: Methodology</a:t>
            </a:r>
          </a:p>
        </p:txBody>
      </p:sp>
      <p:sp>
        <p:nvSpPr>
          <p:cNvPr id="4" name="Date Placeholder 3">
            <a:extLst>
              <a:ext uri="{FF2B5EF4-FFF2-40B4-BE49-F238E27FC236}">
                <a16:creationId xmlns:a16="http://schemas.microsoft.com/office/drawing/2014/main" id="{0DEDA027-6372-00A1-FAB1-9287A51CA647}"/>
              </a:ext>
            </a:extLst>
          </p:cNvPr>
          <p:cNvSpPr>
            <a:spLocks noGrp="1"/>
          </p:cNvSpPr>
          <p:nvPr>
            <p:ph type="dt" sz="half" idx="10"/>
          </p:nvPr>
        </p:nvSpPr>
        <p:spPr/>
        <p:txBody>
          <a:bodyPr/>
          <a:lstStyle/>
          <a:p>
            <a:pPr>
              <a:defRPr/>
            </a:pPr>
            <a:r>
              <a:rPr lang="de-DE"/>
              <a:t>© sebis</a:t>
            </a:r>
          </a:p>
        </p:txBody>
      </p:sp>
      <p:sp>
        <p:nvSpPr>
          <p:cNvPr id="6" name="Slide Number Placeholder 5">
            <a:extLst>
              <a:ext uri="{FF2B5EF4-FFF2-40B4-BE49-F238E27FC236}">
                <a16:creationId xmlns:a16="http://schemas.microsoft.com/office/drawing/2014/main" id="{AD10192A-8FE2-942C-FDF4-8891C4852669}"/>
              </a:ext>
            </a:extLst>
          </p:cNvPr>
          <p:cNvSpPr>
            <a:spLocks noGrp="1"/>
          </p:cNvSpPr>
          <p:nvPr>
            <p:ph type="sldNum" sz="quarter" idx="12"/>
          </p:nvPr>
        </p:nvSpPr>
        <p:spPr/>
        <p:txBody>
          <a:bodyPr/>
          <a:lstStyle/>
          <a:p>
            <a:pPr>
              <a:defRPr/>
            </a:pPr>
            <a:fld id="{05BC9FAB-BDC1-47C0-A8BB-6E12A8205D33}" type="slidenum">
              <a:rPr lang="de-DE" smtClean="0"/>
              <a:pPr>
                <a:defRPr/>
              </a:pPr>
              <a:t>11</a:t>
            </a:fld>
            <a:endParaRPr lang="de-DE"/>
          </a:p>
        </p:txBody>
      </p:sp>
      <p:sp>
        <p:nvSpPr>
          <p:cNvPr id="9" name="Fußzeilenplatzhalter 4">
            <a:extLst>
              <a:ext uri="{FF2B5EF4-FFF2-40B4-BE49-F238E27FC236}">
                <a16:creationId xmlns:a16="http://schemas.microsoft.com/office/drawing/2014/main" id="{C034504B-3B61-7C28-42A6-823237FAEE8D}"/>
              </a:ext>
            </a:extLst>
          </p:cNvPr>
          <p:cNvSpPr>
            <a:spLocks noGrp="1"/>
          </p:cNvSpPr>
          <p:nvPr>
            <p:ph type="ftr" sz="quarter" idx="11"/>
          </p:nvPr>
        </p:nvSpPr>
        <p:spPr>
          <a:xfrm>
            <a:off x="332903" y="6569076"/>
            <a:ext cx="5761567" cy="288925"/>
          </a:xfrm>
        </p:spPr>
        <p:txBody>
          <a:bodyPr/>
          <a:lstStyle/>
          <a:p>
            <a:r>
              <a:rPr lang="en-US"/>
              <a:t>230522 Fantaye </a:t>
            </a:r>
            <a:r>
              <a:rPr lang="en-AU" kern="0"/>
              <a:t>Bachelor Thesis Final Presentation</a:t>
            </a:r>
            <a:endParaRPr lang="de-DE"/>
          </a:p>
        </p:txBody>
      </p:sp>
      <p:graphicFrame>
        <p:nvGraphicFramePr>
          <p:cNvPr id="3" name="Diagram 2">
            <a:extLst>
              <a:ext uri="{FF2B5EF4-FFF2-40B4-BE49-F238E27FC236}">
                <a16:creationId xmlns:a16="http://schemas.microsoft.com/office/drawing/2014/main" id="{B5238B86-B789-868D-9D3B-5972746E3915}"/>
              </a:ext>
            </a:extLst>
          </p:cNvPr>
          <p:cNvGraphicFramePr/>
          <p:nvPr>
            <p:extLst>
              <p:ext uri="{D42A27DB-BD31-4B8C-83A1-F6EECF244321}">
                <p14:modId xmlns:p14="http://schemas.microsoft.com/office/powerpoint/2010/main" val="1641531721"/>
              </p:ext>
            </p:extLst>
          </p:nvPr>
        </p:nvGraphicFramePr>
        <p:xfrm>
          <a:off x="2465185" y="3970075"/>
          <a:ext cx="7258569" cy="27434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8" name="Group 7">
            <a:extLst>
              <a:ext uri="{FF2B5EF4-FFF2-40B4-BE49-F238E27FC236}">
                <a16:creationId xmlns:a16="http://schemas.microsoft.com/office/drawing/2014/main" id="{3C56A70F-252B-16F2-2196-724C23BECCA3}"/>
              </a:ext>
            </a:extLst>
          </p:cNvPr>
          <p:cNvGrpSpPr/>
          <p:nvPr/>
        </p:nvGrpSpPr>
        <p:grpSpPr>
          <a:xfrm>
            <a:off x="2235951" y="1074007"/>
            <a:ext cx="7570469" cy="1253600"/>
            <a:chOff x="2674954" y="685866"/>
            <a:chExt cx="2542540" cy="914488"/>
          </a:xfrm>
        </p:grpSpPr>
        <p:sp>
          <p:nvSpPr>
            <p:cNvPr id="10" name="Rectangle: Rounded Corners 9">
              <a:extLst>
                <a:ext uri="{FF2B5EF4-FFF2-40B4-BE49-F238E27FC236}">
                  <a16:creationId xmlns:a16="http://schemas.microsoft.com/office/drawing/2014/main" id="{33B38189-736B-6A41-1073-187E280CAB25}"/>
                </a:ext>
              </a:extLst>
            </p:cNvPr>
            <p:cNvSpPr/>
            <p:nvPr/>
          </p:nvSpPr>
          <p:spPr>
            <a:xfrm>
              <a:off x="2674954" y="685866"/>
              <a:ext cx="2542540" cy="914488"/>
            </a:xfrm>
            <a:prstGeom prst="roundRect">
              <a:avLst>
                <a:gd name="adj" fmla="val 8562"/>
              </a:avLst>
            </a:prstGeom>
            <a:noFill/>
            <a:ln w="38100">
              <a:solidFill>
                <a:schemeClr val="accent5"/>
              </a:solidFill>
              <a:prstDash val="sysDash"/>
            </a:ln>
          </p:spPr>
          <p:style>
            <a:lnRef idx="2">
              <a:schemeClr val="lt1">
                <a:hueOff val="0"/>
                <a:satOff val="0"/>
                <a:lumOff val="0"/>
                <a:alphaOff val="0"/>
              </a:schemeClr>
            </a:lnRef>
            <a:fillRef idx="1">
              <a:schemeClr val="accent4">
                <a:hueOff val="20919"/>
                <a:satOff val="0"/>
                <a:lumOff val="7712"/>
                <a:alphaOff val="0"/>
              </a:schemeClr>
            </a:fillRef>
            <a:effectRef idx="0">
              <a:schemeClr val="accent4">
                <a:hueOff val="20919"/>
                <a:satOff val="0"/>
                <a:lumOff val="7712"/>
                <a:alphaOff val="0"/>
              </a:schemeClr>
            </a:effectRef>
            <a:fontRef idx="minor">
              <a:schemeClr val="lt1"/>
            </a:fontRef>
          </p:style>
          <p:txBody>
            <a:bodyPr/>
            <a:lstStyle/>
            <a:p>
              <a:endParaRPr lang="en-GB"/>
            </a:p>
          </p:txBody>
        </p:sp>
        <p:sp>
          <p:nvSpPr>
            <p:cNvPr id="11" name="Rectangle: Rounded Corners 4">
              <a:extLst>
                <a:ext uri="{FF2B5EF4-FFF2-40B4-BE49-F238E27FC236}">
                  <a16:creationId xmlns:a16="http://schemas.microsoft.com/office/drawing/2014/main" id="{9A67A291-3506-4613-14FD-04DF4CC29C04}"/>
                </a:ext>
              </a:extLst>
            </p:cNvPr>
            <p:cNvSpPr txBox="1"/>
            <p:nvPr/>
          </p:nvSpPr>
          <p:spPr>
            <a:xfrm>
              <a:off x="2719596" y="730508"/>
              <a:ext cx="2453256" cy="825204"/>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83820" tIns="83820" rIns="83820" bIns="83820" numCol="1" spcCol="1270" anchor="ctr" anchorCtr="0">
              <a:no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GB" sz="1800" b="1" i="1" strike="noStrike" kern="0" cap="none" spc="0" normalizeH="0" baseline="0" noProof="0">
                  <a:ln>
                    <a:noFill/>
                  </a:ln>
                  <a:solidFill>
                    <a:schemeClr val="tx1"/>
                  </a:solidFill>
                  <a:effectLst/>
                  <a:uLnTx/>
                  <a:uFillTx/>
                  <a:latin typeface="Arial"/>
                  <a:ea typeface="Calibri" panose="020F0502020204030204" pitchFamily="34" charset="0"/>
                  <a:cs typeface="Arial" panose="020B0604020202020204" pitchFamily="34" charset="0"/>
                </a:rPr>
                <a:t>Research Question 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GB" sz="1800" i="1" strike="noStrike" kern="0" cap="none" spc="0" normalizeH="0" baseline="0" noProof="0">
                  <a:ln>
                    <a:noFill/>
                  </a:ln>
                  <a:solidFill>
                    <a:schemeClr val="tx1"/>
                  </a:solidFill>
                  <a:effectLst/>
                  <a:uLnTx/>
                  <a:uFillTx/>
                  <a:latin typeface="Arial"/>
                  <a:ea typeface="Calibri" panose="020F0502020204030204" pitchFamily="34" charset="0"/>
                  <a:cs typeface="Arial" panose="020B0604020202020204" pitchFamily="34" charset="0"/>
                </a:rPr>
                <a:t>How can one convey this information in a meaningful and engaging manner to ensure a better understanding of the selected PETs?</a:t>
              </a:r>
            </a:p>
          </p:txBody>
        </p:sp>
      </p:grpSp>
      <p:pic>
        <p:nvPicPr>
          <p:cNvPr id="49" name="Picture 48" descr="A blue and white gear with a check mark&#10;&#10;Description automatically generated">
            <a:extLst>
              <a:ext uri="{FF2B5EF4-FFF2-40B4-BE49-F238E27FC236}">
                <a16:creationId xmlns:a16="http://schemas.microsoft.com/office/drawing/2014/main" id="{1A3A06E7-6CFA-FCB9-B73A-7C724DED06D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801364" y="3194615"/>
            <a:ext cx="983846" cy="1212098"/>
          </a:xfrm>
          <a:prstGeom prst="rect">
            <a:avLst/>
          </a:prstGeom>
        </p:spPr>
      </p:pic>
      <p:pic>
        <p:nvPicPr>
          <p:cNvPr id="51" name="Picture 50" descr="A blue and white logo&#10;&#10;Description automatically generated">
            <a:extLst>
              <a:ext uri="{FF2B5EF4-FFF2-40B4-BE49-F238E27FC236}">
                <a16:creationId xmlns:a16="http://schemas.microsoft.com/office/drawing/2014/main" id="{B028341E-DD5A-BB08-9EF9-A3D69F864BE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426139" y="2972382"/>
            <a:ext cx="1044012" cy="1212098"/>
          </a:xfrm>
          <a:prstGeom prst="rect">
            <a:avLst/>
          </a:prstGeom>
        </p:spPr>
      </p:pic>
      <p:pic>
        <p:nvPicPr>
          <p:cNvPr id="53" name="Picture 52" descr="A blue gear with a white arrow in the center&#10;&#10;Description automatically generated">
            <a:extLst>
              <a:ext uri="{FF2B5EF4-FFF2-40B4-BE49-F238E27FC236}">
                <a16:creationId xmlns:a16="http://schemas.microsoft.com/office/drawing/2014/main" id="{3FBD6F88-5B31-D77E-7619-FCC2A5B7467A}"/>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138933" y="3194615"/>
            <a:ext cx="1006726" cy="1212098"/>
          </a:xfrm>
          <a:prstGeom prst="rect">
            <a:avLst/>
          </a:prstGeom>
        </p:spPr>
      </p:pic>
    </p:spTree>
    <p:extLst>
      <p:ext uri="{BB962C8B-B14F-4D97-AF65-F5344CB8AC3E}">
        <p14:creationId xmlns:p14="http://schemas.microsoft.com/office/powerpoint/2010/main" val="1556071439"/>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5BCA3-6D61-575A-F36C-49EA0030FDB0}"/>
              </a:ext>
            </a:extLst>
          </p:cNvPr>
          <p:cNvSpPr>
            <a:spLocks noGrp="1"/>
          </p:cNvSpPr>
          <p:nvPr>
            <p:ph type="title"/>
          </p:nvPr>
        </p:nvSpPr>
        <p:spPr/>
        <p:txBody>
          <a:bodyPr/>
          <a:lstStyle/>
          <a:p>
            <a:r>
              <a:rPr lang="de-DE"/>
              <a:t>Learning Content Development: </a:t>
            </a:r>
            <a:r>
              <a:rPr lang="de-DE" err="1"/>
              <a:t>Bloom's</a:t>
            </a:r>
            <a:r>
              <a:rPr lang="de-DE"/>
              <a:t> </a:t>
            </a:r>
            <a:r>
              <a:rPr lang="de-DE" err="1"/>
              <a:t>Revised</a:t>
            </a:r>
            <a:r>
              <a:rPr lang="de-DE"/>
              <a:t> </a:t>
            </a:r>
            <a:r>
              <a:rPr lang="de-DE" err="1"/>
              <a:t>Taxonomy</a:t>
            </a:r>
            <a:endParaRPr lang="en-GB"/>
          </a:p>
        </p:txBody>
      </p:sp>
      <p:sp>
        <p:nvSpPr>
          <p:cNvPr id="4" name="Date Placeholder 3">
            <a:extLst>
              <a:ext uri="{FF2B5EF4-FFF2-40B4-BE49-F238E27FC236}">
                <a16:creationId xmlns:a16="http://schemas.microsoft.com/office/drawing/2014/main" id="{0DEDA027-6372-00A1-FAB1-9287A51CA647}"/>
              </a:ext>
            </a:extLst>
          </p:cNvPr>
          <p:cNvSpPr>
            <a:spLocks noGrp="1"/>
          </p:cNvSpPr>
          <p:nvPr>
            <p:ph type="dt" sz="half" idx="10"/>
          </p:nvPr>
        </p:nvSpPr>
        <p:spPr/>
        <p:txBody>
          <a:bodyPr/>
          <a:lstStyle/>
          <a:p>
            <a:pPr>
              <a:defRPr/>
            </a:pPr>
            <a:r>
              <a:rPr lang="de-DE"/>
              <a:t>© sebis</a:t>
            </a:r>
          </a:p>
        </p:txBody>
      </p:sp>
      <p:sp>
        <p:nvSpPr>
          <p:cNvPr id="6" name="Slide Number Placeholder 5">
            <a:extLst>
              <a:ext uri="{FF2B5EF4-FFF2-40B4-BE49-F238E27FC236}">
                <a16:creationId xmlns:a16="http://schemas.microsoft.com/office/drawing/2014/main" id="{AD10192A-8FE2-942C-FDF4-8891C4852669}"/>
              </a:ext>
            </a:extLst>
          </p:cNvPr>
          <p:cNvSpPr>
            <a:spLocks noGrp="1"/>
          </p:cNvSpPr>
          <p:nvPr>
            <p:ph type="sldNum" sz="quarter" idx="12"/>
          </p:nvPr>
        </p:nvSpPr>
        <p:spPr/>
        <p:txBody>
          <a:bodyPr/>
          <a:lstStyle/>
          <a:p>
            <a:pPr>
              <a:defRPr/>
            </a:pPr>
            <a:fld id="{05BC9FAB-BDC1-47C0-A8BB-6E12A8205D33}" type="slidenum">
              <a:rPr lang="de-DE" smtClean="0"/>
              <a:pPr>
                <a:defRPr/>
              </a:pPr>
              <a:t>12</a:t>
            </a:fld>
            <a:endParaRPr lang="de-DE"/>
          </a:p>
        </p:txBody>
      </p:sp>
      <p:sp>
        <p:nvSpPr>
          <p:cNvPr id="9" name="Fußzeilenplatzhalter 4">
            <a:extLst>
              <a:ext uri="{FF2B5EF4-FFF2-40B4-BE49-F238E27FC236}">
                <a16:creationId xmlns:a16="http://schemas.microsoft.com/office/drawing/2014/main" id="{C034504B-3B61-7C28-42A6-823237FAEE8D}"/>
              </a:ext>
            </a:extLst>
          </p:cNvPr>
          <p:cNvSpPr>
            <a:spLocks noGrp="1"/>
          </p:cNvSpPr>
          <p:nvPr>
            <p:ph type="ftr" sz="quarter" idx="11"/>
          </p:nvPr>
        </p:nvSpPr>
        <p:spPr>
          <a:xfrm>
            <a:off x="332903" y="6569076"/>
            <a:ext cx="5761567" cy="288925"/>
          </a:xfrm>
        </p:spPr>
        <p:txBody>
          <a:bodyPr/>
          <a:lstStyle/>
          <a:p>
            <a:r>
              <a:rPr lang="en-US"/>
              <a:t>230522 Fantaye </a:t>
            </a:r>
            <a:r>
              <a:rPr lang="en-AU" kern="0"/>
              <a:t>Bachelor Thesis Final Presentation</a:t>
            </a:r>
            <a:endParaRPr lang="de-DE"/>
          </a:p>
        </p:txBody>
      </p:sp>
      <p:pic>
        <p:nvPicPr>
          <p:cNvPr id="18" name="Picture 17" descr="A diagram of different colored cubes&#10;&#10;Description automatically generated">
            <a:extLst>
              <a:ext uri="{FF2B5EF4-FFF2-40B4-BE49-F238E27FC236}">
                <a16:creationId xmlns:a16="http://schemas.microsoft.com/office/drawing/2014/main" id="{54BA0706-AA71-B650-8809-B6B43DDEFE6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52566" y="962494"/>
            <a:ext cx="5656730" cy="4747167"/>
          </a:xfrm>
          <a:prstGeom prst="rect">
            <a:avLst/>
          </a:prstGeom>
        </p:spPr>
      </p:pic>
      <p:sp>
        <p:nvSpPr>
          <p:cNvPr id="7" name="Fußzeilenplatzhalter 4">
            <a:extLst>
              <a:ext uri="{FF2B5EF4-FFF2-40B4-BE49-F238E27FC236}">
                <a16:creationId xmlns:a16="http://schemas.microsoft.com/office/drawing/2014/main" id="{693E61D5-BB4F-4231-0E95-2F162D30A4FB}"/>
              </a:ext>
            </a:extLst>
          </p:cNvPr>
          <p:cNvSpPr txBox="1">
            <a:spLocks/>
          </p:cNvSpPr>
          <p:nvPr/>
        </p:nvSpPr>
        <p:spPr bwMode="auto">
          <a:xfrm>
            <a:off x="3283617" y="5906978"/>
            <a:ext cx="4594628"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defPPr>
              <a:defRPr lang="de-DE"/>
            </a:defPPr>
            <a:lvl1pPr algn="l" rtl="0" eaLnBrk="0" fontAlgn="base" hangingPunct="0">
              <a:spcBef>
                <a:spcPct val="0"/>
              </a:spcBef>
              <a:spcAft>
                <a:spcPct val="0"/>
              </a:spcAf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lgn="ctr"/>
            <a:r>
              <a:rPr lang="en-GB" dirty="0"/>
              <a:t>Source: “A Model of Learning Objectives–based on A Taxonomy for Learning, Teaching, and Assessing: A Revision of Bloom’s Taxonomy of Educational Objectives” by Rex Heer (https://www.celt.iastate.edu/wp-content/uploads/2015/09/RevisedBloomsHandout-1.pdf)</a:t>
            </a:r>
            <a:endParaRPr lang="de-DE" dirty="0"/>
          </a:p>
        </p:txBody>
      </p:sp>
    </p:spTree>
    <p:extLst>
      <p:ext uri="{BB962C8B-B14F-4D97-AF65-F5344CB8AC3E}">
        <p14:creationId xmlns:p14="http://schemas.microsoft.com/office/powerpoint/2010/main" val="1185444336"/>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5BCA3-6D61-575A-F36C-49EA0030FDB0}"/>
              </a:ext>
            </a:extLst>
          </p:cNvPr>
          <p:cNvSpPr>
            <a:spLocks noGrp="1"/>
          </p:cNvSpPr>
          <p:nvPr>
            <p:ph type="title"/>
          </p:nvPr>
        </p:nvSpPr>
        <p:spPr>
          <a:xfrm>
            <a:off x="334437" y="149706"/>
            <a:ext cx="10586099" cy="720725"/>
          </a:xfrm>
        </p:spPr>
        <p:txBody>
          <a:bodyPr/>
          <a:lstStyle/>
          <a:p>
            <a:r>
              <a:rPr lang="de-DE"/>
              <a:t>Learning Content Development: </a:t>
            </a:r>
            <a:r>
              <a:rPr lang="en-GB"/>
              <a:t>Categories of Bloom's Revised Taxonomy</a:t>
            </a:r>
          </a:p>
        </p:txBody>
      </p:sp>
      <p:sp>
        <p:nvSpPr>
          <p:cNvPr id="4" name="Date Placeholder 3">
            <a:extLst>
              <a:ext uri="{FF2B5EF4-FFF2-40B4-BE49-F238E27FC236}">
                <a16:creationId xmlns:a16="http://schemas.microsoft.com/office/drawing/2014/main" id="{0DEDA027-6372-00A1-FAB1-9287A51CA647}"/>
              </a:ext>
            </a:extLst>
          </p:cNvPr>
          <p:cNvSpPr>
            <a:spLocks noGrp="1"/>
          </p:cNvSpPr>
          <p:nvPr>
            <p:ph type="dt" sz="half" idx="10"/>
          </p:nvPr>
        </p:nvSpPr>
        <p:spPr/>
        <p:txBody>
          <a:bodyPr/>
          <a:lstStyle/>
          <a:p>
            <a:pPr>
              <a:defRPr/>
            </a:pPr>
            <a:r>
              <a:rPr lang="de-DE"/>
              <a:t>© sebis</a:t>
            </a:r>
          </a:p>
        </p:txBody>
      </p:sp>
      <p:sp>
        <p:nvSpPr>
          <p:cNvPr id="6" name="Slide Number Placeholder 5">
            <a:extLst>
              <a:ext uri="{FF2B5EF4-FFF2-40B4-BE49-F238E27FC236}">
                <a16:creationId xmlns:a16="http://schemas.microsoft.com/office/drawing/2014/main" id="{AD10192A-8FE2-942C-FDF4-8891C4852669}"/>
              </a:ext>
            </a:extLst>
          </p:cNvPr>
          <p:cNvSpPr>
            <a:spLocks noGrp="1"/>
          </p:cNvSpPr>
          <p:nvPr>
            <p:ph type="sldNum" sz="quarter" idx="12"/>
          </p:nvPr>
        </p:nvSpPr>
        <p:spPr/>
        <p:txBody>
          <a:bodyPr/>
          <a:lstStyle/>
          <a:p>
            <a:pPr>
              <a:defRPr/>
            </a:pPr>
            <a:fld id="{05BC9FAB-BDC1-47C0-A8BB-6E12A8205D33}" type="slidenum">
              <a:rPr lang="de-DE" smtClean="0"/>
              <a:pPr>
                <a:defRPr/>
              </a:pPr>
              <a:t>13</a:t>
            </a:fld>
            <a:endParaRPr lang="de-DE"/>
          </a:p>
        </p:txBody>
      </p:sp>
      <p:sp>
        <p:nvSpPr>
          <p:cNvPr id="9" name="Fußzeilenplatzhalter 4">
            <a:extLst>
              <a:ext uri="{FF2B5EF4-FFF2-40B4-BE49-F238E27FC236}">
                <a16:creationId xmlns:a16="http://schemas.microsoft.com/office/drawing/2014/main" id="{C034504B-3B61-7C28-42A6-823237FAEE8D}"/>
              </a:ext>
            </a:extLst>
          </p:cNvPr>
          <p:cNvSpPr>
            <a:spLocks noGrp="1"/>
          </p:cNvSpPr>
          <p:nvPr>
            <p:ph type="ftr" sz="quarter" idx="11"/>
          </p:nvPr>
        </p:nvSpPr>
        <p:spPr>
          <a:xfrm>
            <a:off x="332903" y="6569076"/>
            <a:ext cx="5761567" cy="288925"/>
          </a:xfrm>
        </p:spPr>
        <p:txBody>
          <a:bodyPr/>
          <a:lstStyle/>
          <a:p>
            <a:r>
              <a:rPr lang="en-US"/>
              <a:t>230522 Fantaye </a:t>
            </a:r>
            <a:r>
              <a:rPr lang="en-AU" kern="0"/>
              <a:t>Bachelor Thesis Final Presentation</a:t>
            </a:r>
            <a:endParaRPr lang="de-DE"/>
          </a:p>
        </p:txBody>
      </p:sp>
      <p:graphicFrame>
        <p:nvGraphicFramePr>
          <p:cNvPr id="8" name="Table 8">
            <a:extLst>
              <a:ext uri="{FF2B5EF4-FFF2-40B4-BE49-F238E27FC236}">
                <a16:creationId xmlns:a16="http://schemas.microsoft.com/office/drawing/2014/main" id="{858EB1AF-C689-ECE7-1BCA-EAA54407AA11}"/>
              </a:ext>
            </a:extLst>
          </p:cNvPr>
          <p:cNvGraphicFramePr>
            <a:graphicFrameLocks/>
          </p:cNvGraphicFramePr>
          <p:nvPr>
            <p:extLst>
              <p:ext uri="{D42A27DB-BD31-4B8C-83A1-F6EECF244321}">
                <p14:modId xmlns:p14="http://schemas.microsoft.com/office/powerpoint/2010/main" val="2663121029"/>
              </p:ext>
            </p:extLst>
          </p:nvPr>
        </p:nvGraphicFramePr>
        <p:xfrm>
          <a:off x="556251" y="1473860"/>
          <a:ext cx="11202159" cy="3910280"/>
        </p:xfrm>
        <a:graphic>
          <a:graphicData uri="http://schemas.openxmlformats.org/drawingml/2006/table">
            <a:tbl>
              <a:tblPr firstRow="1" firstCol="1" bandRow="1">
                <a:tableStyleId>{7DF18680-E054-41AD-8BC1-D1AEF772440D}</a:tableStyleId>
              </a:tblPr>
              <a:tblGrid>
                <a:gridCol w="1755303">
                  <a:extLst>
                    <a:ext uri="{9D8B030D-6E8A-4147-A177-3AD203B41FA5}">
                      <a16:colId xmlns:a16="http://schemas.microsoft.com/office/drawing/2014/main" val="3038561999"/>
                    </a:ext>
                  </a:extLst>
                </a:gridCol>
                <a:gridCol w="1425332">
                  <a:extLst>
                    <a:ext uri="{9D8B030D-6E8A-4147-A177-3AD203B41FA5}">
                      <a16:colId xmlns:a16="http://schemas.microsoft.com/office/drawing/2014/main" val="1915667504"/>
                    </a:ext>
                  </a:extLst>
                </a:gridCol>
                <a:gridCol w="1615248">
                  <a:extLst>
                    <a:ext uri="{9D8B030D-6E8A-4147-A177-3AD203B41FA5}">
                      <a16:colId xmlns:a16="http://schemas.microsoft.com/office/drawing/2014/main" val="3375024984"/>
                    </a:ext>
                  </a:extLst>
                </a:gridCol>
                <a:gridCol w="1520946">
                  <a:extLst>
                    <a:ext uri="{9D8B030D-6E8A-4147-A177-3AD203B41FA5}">
                      <a16:colId xmlns:a16="http://schemas.microsoft.com/office/drawing/2014/main" val="3921786344"/>
                    </a:ext>
                  </a:extLst>
                </a:gridCol>
                <a:gridCol w="1376096">
                  <a:extLst>
                    <a:ext uri="{9D8B030D-6E8A-4147-A177-3AD203B41FA5}">
                      <a16:colId xmlns:a16="http://schemas.microsoft.com/office/drawing/2014/main" val="2604760119"/>
                    </a:ext>
                  </a:extLst>
                </a:gridCol>
                <a:gridCol w="1935750">
                  <a:extLst>
                    <a:ext uri="{9D8B030D-6E8A-4147-A177-3AD203B41FA5}">
                      <a16:colId xmlns:a16="http://schemas.microsoft.com/office/drawing/2014/main" val="2955079150"/>
                    </a:ext>
                  </a:extLst>
                </a:gridCol>
                <a:gridCol w="1573484">
                  <a:extLst>
                    <a:ext uri="{9D8B030D-6E8A-4147-A177-3AD203B41FA5}">
                      <a16:colId xmlns:a16="http://schemas.microsoft.com/office/drawing/2014/main" val="2397892999"/>
                    </a:ext>
                  </a:extLst>
                </a:gridCol>
              </a:tblGrid>
              <a:tr h="484349">
                <a:tc>
                  <a:txBody>
                    <a:bodyPr/>
                    <a:lstStyle/>
                    <a:p>
                      <a:endParaRPr lang="en-GB"/>
                    </a:p>
                  </a:txBody>
                  <a:tcPr/>
                </a:tc>
                <a:tc>
                  <a:txBody>
                    <a:bodyPr/>
                    <a:lstStyle/>
                    <a:p>
                      <a:pPr algn="ctr"/>
                      <a:r>
                        <a:rPr lang="en-GB"/>
                        <a:t>Remember</a:t>
                      </a:r>
                    </a:p>
                  </a:txBody>
                  <a:tcPr/>
                </a:tc>
                <a:tc>
                  <a:txBody>
                    <a:bodyPr/>
                    <a:lstStyle/>
                    <a:p>
                      <a:pPr algn="ctr"/>
                      <a:r>
                        <a:rPr lang="en-GB"/>
                        <a:t>Understand</a:t>
                      </a:r>
                    </a:p>
                  </a:txBody>
                  <a:tcPr/>
                </a:tc>
                <a:tc>
                  <a:txBody>
                    <a:bodyPr/>
                    <a:lstStyle/>
                    <a:p>
                      <a:pPr algn="ctr"/>
                      <a:r>
                        <a:rPr lang="en-GB"/>
                        <a:t>Apply </a:t>
                      </a:r>
                    </a:p>
                  </a:txBody>
                  <a:tcPr/>
                </a:tc>
                <a:tc>
                  <a:txBody>
                    <a:bodyPr/>
                    <a:lstStyle/>
                    <a:p>
                      <a:pPr algn="ctr"/>
                      <a:r>
                        <a:rPr lang="en-GB"/>
                        <a:t>Analyse</a:t>
                      </a:r>
                    </a:p>
                  </a:txBody>
                  <a:tcPr/>
                </a:tc>
                <a:tc>
                  <a:txBody>
                    <a:bodyPr/>
                    <a:lstStyle/>
                    <a:p>
                      <a:pPr algn="ctr"/>
                      <a:r>
                        <a:rPr lang="en-GB"/>
                        <a:t>Evaluate</a:t>
                      </a:r>
                    </a:p>
                  </a:txBody>
                  <a:tcPr/>
                </a:tc>
                <a:tc>
                  <a:txBody>
                    <a:bodyPr/>
                    <a:lstStyle/>
                    <a:p>
                      <a:pPr algn="ctr"/>
                      <a:r>
                        <a:rPr lang="en-GB"/>
                        <a:t>Create</a:t>
                      </a:r>
                    </a:p>
                  </a:txBody>
                  <a:tcPr/>
                </a:tc>
                <a:extLst>
                  <a:ext uri="{0D108BD9-81ED-4DB2-BD59-A6C34878D82A}">
                    <a16:rowId xmlns:a16="http://schemas.microsoft.com/office/drawing/2014/main" val="1851223383"/>
                  </a:ext>
                </a:extLst>
              </a:tr>
              <a:tr h="727416">
                <a:tc>
                  <a:txBody>
                    <a:bodyPr/>
                    <a:lstStyle/>
                    <a:p>
                      <a:r>
                        <a:rPr lang="en-GB"/>
                        <a:t>Factual Knowledge</a:t>
                      </a:r>
                      <a:endParaRPr lang="en-GB" noProof="0"/>
                    </a:p>
                  </a:txBody>
                  <a:tcPr/>
                </a:tc>
                <a:tc>
                  <a:txBody>
                    <a:bodyPr/>
                    <a:lstStyle/>
                    <a:p>
                      <a:pPr algn="ctr"/>
                      <a:endParaRPr lang="en-GB" sz="1300">
                        <a:solidFill>
                          <a:srgbClr val="26DE81"/>
                        </a:solidFill>
                      </a:endParaRPr>
                    </a:p>
                  </a:txBody>
                  <a:tcPr anchor="ctr">
                    <a:solidFill>
                      <a:srgbClr val="26DE81"/>
                    </a:solidFill>
                  </a:tcPr>
                </a:tc>
                <a:tc>
                  <a:txBody>
                    <a:bodyPr/>
                    <a:lstStyle/>
                    <a:p>
                      <a:pPr algn="ctr"/>
                      <a:endParaRPr lang="en-GB" sz="1300"/>
                    </a:p>
                  </a:txBody>
                  <a:tcPr anchor="ctr">
                    <a:solidFill>
                      <a:srgbClr val="26DE81"/>
                    </a:solidFill>
                  </a:tcPr>
                </a:tc>
                <a:tc>
                  <a:txBody>
                    <a:bodyPr/>
                    <a:lstStyle/>
                    <a:p>
                      <a:pPr algn="ctr"/>
                      <a:endParaRPr lang="en-GB" sz="1300"/>
                    </a:p>
                  </a:txBody>
                  <a:tcPr anchor="ctr">
                    <a:solidFill>
                      <a:srgbClr val="26DE81"/>
                    </a:solidFill>
                  </a:tcPr>
                </a:tc>
                <a:tc>
                  <a:txBody>
                    <a:bodyPr/>
                    <a:lstStyle/>
                    <a:p>
                      <a:pPr algn="ctr"/>
                      <a:endParaRPr lang="en-GB" sz="1300"/>
                    </a:p>
                  </a:txBody>
                  <a:tcPr anchor="ctr">
                    <a:solidFill>
                      <a:srgbClr val="26DE81"/>
                    </a:solidFill>
                  </a:tcPr>
                </a:tc>
                <a:tc>
                  <a:txBody>
                    <a:bodyPr/>
                    <a:lstStyle/>
                    <a:p>
                      <a:pPr algn="ctr"/>
                      <a:endParaRPr lang="en-GB" sz="1300"/>
                    </a:p>
                  </a:txBody>
                  <a:tcPr anchor="ctr">
                    <a:solidFill>
                      <a:srgbClr val="26DE81"/>
                    </a:solidFill>
                  </a:tcPr>
                </a:tc>
                <a:tc>
                  <a:txBody>
                    <a:bodyPr/>
                    <a:lstStyle/>
                    <a:p>
                      <a:pPr algn="ctr"/>
                      <a:endParaRPr lang="en-GB" sz="1300"/>
                    </a:p>
                  </a:txBody>
                  <a:tcPr anchor="ctr">
                    <a:solidFill>
                      <a:srgbClr val="FC5C65"/>
                    </a:solidFill>
                  </a:tcPr>
                </a:tc>
                <a:extLst>
                  <a:ext uri="{0D108BD9-81ED-4DB2-BD59-A6C34878D82A}">
                    <a16:rowId xmlns:a16="http://schemas.microsoft.com/office/drawing/2014/main" val="3982244734"/>
                  </a:ext>
                </a:extLst>
              </a:tr>
              <a:tr h="899505">
                <a:tc>
                  <a:txBody>
                    <a:bodyPr/>
                    <a:lstStyle/>
                    <a:p>
                      <a:r>
                        <a:rPr lang="en-GB"/>
                        <a:t>Conceptual Knowledge</a:t>
                      </a:r>
                    </a:p>
                  </a:txBody>
                  <a:tcPr/>
                </a:tc>
                <a:tc>
                  <a:txBody>
                    <a:bodyPr/>
                    <a:lstStyle/>
                    <a:p>
                      <a:pPr algn="ctr"/>
                      <a:endParaRPr lang="en-GB" sz="1300">
                        <a:solidFill>
                          <a:srgbClr val="26DE81"/>
                        </a:solidFill>
                      </a:endParaRPr>
                    </a:p>
                  </a:txBody>
                  <a:tcPr anchor="ctr">
                    <a:solidFill>
                      <a:srgbClr val="26DE81"/>
                    </a:solidFill>
                  </a:tcPr>
                </a:tc>
                <a:tc>
                  <a:txBody>
                    <a:bodyPr/>
                    <a:lstStyle/>
                    <a:p>
                      <a:pPr algn="ctr"/>
                      <a:endParaRPr lang="en-GB" sz="1300"/>
                    </a:p>
                  </a:txBody>
                  <a:tcPr anchor="ctr">
                    <a:solidFill>
                      <a:srgbClr val="FC5C65"/>
                    </a:solidFill>
                  </a:tcPr>
                </a:tc>
                <a:tc>
                  <a:txBody>
                    <a:bodyPr/>
                    <a:lstStyle/>
                    <a:p>
                      <a:pPr algn="ctr"/>
                      <a:endParaRPr lang="en-GB" sz="1300"/>
                    </a:p>
                  </a:txBody>
                  <a:tcPr anchor="ctr">
                    <a:solidFill>
                      <a:srgbClr val="FC5C65"/>
                    </a:solidFill>
                  </a:tcPr>
                </a:tc>
                <a:tc>
                  <a:txBody>
                    <a:bodyPr/>
                    <a:lstStyle/>
                    <a:p>
                      <a:pPr algn="ctr"/>
                      <a:endParaRPr lang="en-GB" sz="1300"/>
                    </a:p>
                  </a:txBody>
                  <a:tcPr anchor="ctr">
                    <a:solidFill>
                      <a:srgbClr val="FC5C65"/>
                    </a:solidFill>
                  </a:tcPr>
                </a:tc>
                <a:tc>
                  <a:txBody>
                    <a:bodyPr/>
                    <a:lstStyle/>
                    <a:p>
                      <a:pPr algn="ctr"/>
                      <a:endParaRPr lang="en-GB" sz="1300"/>
                    </a:p>
                  </a:txBody>
                  <a:tcPr anchor="ctr">
                    <a:solidFill>
                      <a:srgbClr val="FC5C65"/>
                    </a:solidFill>
                  </a:tcPr>
                </a:tc>
                <a:tc>
                  <a:txBody>
                    <a:bodyPr/>
                    <a:lstStyle/>
                    <a:p>
                      <a:pPr algn="ctr"/>
                      <a:endParaRPr lang="en-GB" sz="1300"/>
                    </a:p>
                  </a:txBody>
                  <a:tcPr anchor="ctr">
                    <a:solidFill>
                      <a:srgbClr val="FC5C65"/>
                    </a:solidFill>
                  </a:tcPr>
                </a:tc>
                <a:extLst>
                  <a:ext uri="{0D108BD9-81ED-4DB2-BD59-A6C34878D82A}">
                    <a16:rowId xmlns:a16="http://schemas.microsoft.com/office/drawing/2014/main" val="1050533575"/>
                  </a:ext>
                </a:extLst>
              </a:tr>
              <a:tr h="899505">
                <a:tc>
                  <a:txBody>
                    <a:bodyPr/>
                    <a:lstStyle/>
                    <a:p>
                      <a:r>
                        <a:rPr lang="en-GB"/>
                        <a:t>Procedural Knowledge</a:t>
                      </a:r>
                      <a:endParaRPr lang="en-GB" noProof="0"/>
                    </a:p>
                  </a:txBody>
                  <a:tcPr/>
                </a:tc>
                <a:tc>
                  <a:txBody>
                    <a:bodyPr/>
                    <a:lstStyle/>
                    <a:p>
                      <a:pPr algn="ctr"/>
                      <a:endParaRPr lang="en-GB" sz="1300">
                        <a:solidFill>
                          <a:srgbClr val="26DE81"/>
                        </a:solidFill>
                      </a:endParaRPr>
                    </a:p>
                  </a:txBody>
                  <a:tcPr anchor="ctr">
                    <a:solidFill>
                      <a:srgbClr val="26DE81"/>
                    </a:solidFill>
                  </a:tcPr>
                </a:tc>
                <a:tc>
                  <a:txBody>
                    <a:bodyPr/>
                    <a:lstStyle/>
                    <a:p>
                      <a:pPr algn="ctr"/>
                      <a:endParaRPr lang="en-GB" sz="1300"/>
                    </a:p>
                  </a:txBody>
                  <a:tcPr anchor="ctr">
                    <a:solidFill>
                      <a:srgbClr val="FC5C65"/>
                    </a:solidFill>
                  </a:tcPr>
                </a:tc>
                <a:tc>
                  <a:txBody>
                    <a:bodyPr/>
                    <a:lstStyle/>
                    <a:p>
                      <a:pPr algn="ctr"/>
                      <a:endParaRPr lang="en-GB" sz="1300"/>
                    </a:p>
                  </a:txBody>
                  <a:tcPr anchor="ctr">
                    <a:solidFill>
                      <a:srgbClr val="FC5C65"/>
                    </a:solidFill>
                  </a:tcPr>
                </a:tc>
                <a:tc>
                  <a:txBody>
                    <a:bodyPr/>
                    <a:lstStyle/>
                    <a:p>
                      <a:pPr algn="ctr"/>
                      <a:endParaRPr lang="en-GB" sz="1300"/>
                    </a:p>
                  </a:txBody>
                  <a:tcPr anchor="ctr">
                    <a:solidFill>
                      <a:srgbClr val="FC5C65"/>
                    </a:solidFill>
                  </a:tcPr>
                </a:tc>
                <a:tc>
                  <a:txBody>
                    <a:bodyPr/>
                    <a:lstStyle/>
                    <a:p>
                      <a:pPr algn="ctr"/>
                      <a:endParaRPr lang="en-GB" sz="1300"/>
                    </a:p>
                  </a:txBody>
                  <a:tcPr anchor="ctr">
                    <a:solidFill>
                      <a:srgbClr val="FC5C65"/>
                    </a:solidFill>
                  </a:tcPr>
                </a:tc>
                <a:tc>
                  <a:txBody>
                    <a:bodyPr/>
                    <a:lstStyle/>
                    <a:p>
                      <a:pPr algn="ctr"/>
                      <a:endParaRPr lang="en-GB" sz="1300"/>
                    </a:p>
                  </a:txBody>
                  <a:tcPr anchor="ctr">
                    <a:solidFill>
                      <a:srgbClr val="FC5C65"/>
                    </a:solidFill>
                  </a:tcPr>
                </a:tc>
                <a:extLst>
                  <a:ext uri="{0D108BD9-81ED-4DB2-BD59-A6C34878D82A}">
                    <a16:rowId xmlns:a16="http://schemas.microsoft.com/office/drawing/2014/main" val="3922930008"/>
                  </a:ext>
                </a:extLst>
              </a:tr>
              <a:tr h="899505">
                <a:tc>
                  <a:txBody>
                    <a:bodyPr/>
                    <a:lstStyle/>
                    <a:p>
                      <a:r>
                        <a:rPr lang="en-GB"/>
                        <a:t>Metacognitive Knowledge </a:t>
                      </a:r>
                      <a:endParaRPr lang="en-GB" noProof="0"/>
                    </a:p>
                  </a:txBody>
                  <a:tcPr/>
                </a:tc>
                <a:tc>
                  <a:txBody>
                    <a:bodyPr/>
                    <a:lstStyle/>
                    <a:p>
                      <a:pPr algn="ctr"/>
                      <a:endParaRPr lang="en-GB" sz="1300">
                        <a:solidFill>
                          <a:srgbClr val="26DE81"/>
                        </a:solidFill>
                      </a:endParaRPr>
                    </a:p>
                  </a:txBody>
                  <a:tcPr anchor="ctr">
                    <a:solidFill>
                      <a:srgbClr val="26DE81"/>
                    </a:solidFill>
                  </a:tcPr>
                </a:tc>
                <a:tc>
                  <a:txBody>
                    <a:bodyPr/>
                    <a:lstStyle/>
                    <a:p>
                      <a:pPr algn="ctr"/>
                      <a:endParaRPr lang="en-GB" sz="1300"/>
                    </a:p>
                  </a:txBody>
                  <a:tcPr anchor="ctr">
                    <a:solidFill>
                      <a:srgbClr val="FC5C65"/>
                    </a:solidFill>
                  </a:tcPr>
                </a:tc>
                <a:tc>
                  <a:txBody>
                    <a:bodyPr/>
                    <a:lstStyle/>
                    <a:p>
                      <a:pPr algn="ctr"/>
                      <a:endParaRPr lang="en-GB" sz="1300"/>
                    </a:p>
                  </a:txBody>
                  <a:tcPr anchor="ctr">
                    <a:solidFill>
                      <a:srgbClr val="FC5C65"/>
                    </a:solidFill>
                  </a:tcPr>
                </a:tc>
                <a:tc>
                  <a:txBody>
                    <a:bodyPr/>
                    <a:lstStyle/>
                    <a:p>
                      <a:pPr algn="ctr"/>
                      <a:endParaRPr lang="en-GB" sz="1300"/>
                    </a:p>
                  </a:txBody>
                  <a:tcPr anchor="ctr">
                    <a:solidFill>
                      <a:srgbClr val="FC5C65"/>
                    </a:solidFill>
                  </a:tcPr>
                </a:tc>
                <a:tc>
                  <a:txBody>
                    <a:bodyPr/>
                    <a:lstStyle/>
                    <a:p>
                      <a:pPr algn="ctr"/>
                      <a:endParaRPr lang="en-GB" sz="1300"/>
                    </a:p>
                  </a:txBody>
                  <a:tcPr anchor="ctr">
                    <a:solidFill>
                      <a:srgbClr val="FC5C65"/>
                    </a:solidFill>
                  </a:tcPr>
                </a:tc>
                <a:tc>
                  <a:txBody>
                    <a:bodyPr/>
                    <a:lstStyle/>
                    <a:p>
                      <a:pPr algn="ctr"/>
                      <a:endParaRPr lang="en-GB" sz="1300"/>
                    </a:p>
                  </a:txBody>
                  <a:tcPr anchor="ctr">
                    <a:solidFill>
                      <a:srgbClr val="FC5C65"/>
                    </a:solidFill>
                  </a:tcPr>
                </a:tc>
                <a:extLst>
                  <a:ext uri="{0D108BD9-81ED-4DB2-BD59-A6C34878D82A}">
                    <a16:rowId xmlns:a16="http://schemas.microsoft.com/office/drawing/2014/main" val="1152987882"/>
                  </a:ext>
                </a:extLst>
              </a:tr>
            </a:tbl>
          </a:graphicData>
        </a:graphic>
      </p:graphicFrame>
      <p:sp>
        <p:nvSpPr>
          <p:cNvPr id="3" name="Fußzeilenplatzhalter 4">
            <a:extLst>
              <a:ext uri="{FF2B5EF4-FFF2-40B4-BE49-F238E27FC236}">
                <a16:creationId xmlns:a16="http://schemas.microsoft.com/office/drawing/2014/main" id="{A87C064A-6276-9996-3906-7A79B904BBD8}"/>
              </a:ext>
            </a:extLst>
          </p:cNvPr>
          <p:cNvSpPr txBox="1">
            <a:spLocks/>
          </p:cNvSpPr>
          <p:nvPr/>
        </p:nvSpPr>
        <p:spPr bwMode="auto">
          <a:xfrm>
            <a:off x="2357646" y="5384140"/>
            <a:ext cx="7473648"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defPPr>
              <a:defRPr lang="de-DE"/>
            </a:defPPr>
            <a:lvl1pPr algn="l" rtl="0" eaLnBrk="0" fontAlgn="base" hangingPunct="0">
              <a:spcBef>
                <a:spcPct val="0"/>
              </a:spcBef>
              <a:spcAft>
                <a:spcPct val="0"/>
              </a:spcAf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lgn="ctr"/>
            <a:r>
              <a:rPr lang="en-GB" dirty="0"/>
              <a:t>Source: “Identification of Educational Needs for the Competent Use of Privacy-Enhancing Technologies” (2022) by Florian Messmer (Bachelor Thesis)</a:t>
            </a:r>
            <a:endParaRPr lang="de-DE" dirty="0"/>
          </a:p>
        </p:txBody>
      </p:sp>
    </p:spTree>
    <p:extLst>
      <p:ext uri="{BB962C8B-B14F-4D97-AF65-F5344CB8AC3E}">
        <p14:creationId xmlns:p14="http://schemas.microsoft.com/office/powerpoint/2010/main" val="3425384011"/>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F8353C2E-9916-BAE2-BC3B-DA7B362C3C61}"/>
              </a:ext>
            </a:extLst>
          </p:cNvPr>
          <p:cNvGraphicFramePr>
            <a:graphicFrameLocks noGrp="1"/>
          </p:cNvGraphicFramePr>
          <p:nvPr>
            <p:ph sz="half" idx="2"/>
            <p:extLst>
              <p:ext uri="{D42A27DB-BD31-4B8C-83A1-F6EECF244321}">
                <p14:modId xmlns:p14="http://schemas.microsoft.com/office/powerpoint/2010/main" val="353839943"/>
              </p:ext>
            </p:extLst>
          </p:nvPr>
        </p:nvGraphicFramePr>
        <p:xfrm>
          <a:off x="833297" y="1123950"/>
          <a:ext cx="10522346" cy="52206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5">
            <a:extLst>
              <a:ext uri="{FF2B5EF4-FFF2-40B4-BE49-F238E27FC236}">
                <a16:creationId xmlns:a16="http://schemas.microsoft.com/office/drawing/2014/main" id="{FD8BCC88-D069-57BA-5000-2757575B98FF}"/>
              </a:ext>
            </a:extLst>
          </p:cNvPr>
          <p:cNvSpPr>
            <a:spLocks noGrp="1"/>
          </p:cNvSpPr>
          <p:nvPr>
            <p:ph type="title"/>
          </p:nvPr>
        </p:nvSpPr>
        <p:spPr/>
        <p:txBody>
          <a:bodyPr/>
          <a:lstStyle/>
          <a:p>
            <a:r>
              <a:rPr lang="de-DE"/>
              <a:t>Learning Content Development: </a:t>
            </a:r>
            <a:r>
              <a:rPr lang="en-GB"/>
              <a:t>Thesis Learning Objectives</a:t>
            </a:r>
          </a:p>
        </p:txBody>
      </p:sp>
      <p:sp>
        <p:nvSpPr>
          <p:cNvPr id="7" name="Date Placeholder 6">
            <a:extLst>
              <a:ext uri="{FF2B5EF4-FFF2-40B4-BE49-F238E27FC236}">
                <a16:creationId xmlns:a16="http://schemas.microsoft.com/office/drawing/2014/main" id="{DCD385D4-A846-E1BB-2E5A-4DCC4D224EDF}"/>
              </a:ext>
            </a:extLst>
          </p:cNvPr>
          <p:cNvSpPr>
            <a:spLocks noGrp="1"/>
          </p:cNvSpPr>
          <p:nvPr>
            <p:ph type="dt" sz="half" idx="10"/>
          </p:nvPr>
        </p:nvSpPr>
        <p:spPr/>
        <p:txBody>
          <a:bodyPr/>
          <a:lstStyle/>
          <a:p>
            <a:pPr>
              <a:defRPr/>
            </a:pPr>
            <a:r>
              <a:rPr lang="de-DE" noProof="0"/>
              <a:t>© sebis</a:t>
            </a:r>
            <a:endParaRPr lang="en-US" noProof="0"/>
          </a:p>
        </p:txBody>
      </p:sp>
      <p:sp>
        <p:nvSpPr>
          <p:cNvPr id="9" name="Slide Number Placeholder 8">
            <a:extLst>
              <a:ext uri="{FF2B5EF4-FFF2-40B4-BE49-F238E27FC236}">
                <a16:creationId xmlns:a16="http://schemas.microsoft.com/office/drawing/2014/main" id="{EBC9DE3E-0415-B606-013D-E338AABD947D}"/>
              </a:ext>
            </a:extLst>
          </p:cNvPr>
          <p:cNvSpPr>
            <a:spLocks noGrp="1"/>
          </p:cNvSpPr>
          <p:nvPr>
            <p:ph type="sldNum" sz="quarter" idx="12"/>
          </p:nvPr>
        </p:nvSpPr>
        <p:spPr/>
        <p:txBody>
          <a:bodyPr/>
          <a:lstStyle/>
          <a:p>
            <a:pPr>
              <a:defRPr/>
            </a:pPr>
            <a:fld id="{34A2CCB4-7108-4850-98BC-50E3A501EADB}" type="slidenum">
              <a:rPr lang="en-US" noProof="0" smtClean="0"/>
              <a:pPr>
                <a:defRPr/>
              </a:pPr>
              <a:t>14</a:t>
            </a:fld>
            <a:endParaRPr lang="en-US" noProof="0"/>
          </a:p>
        </p:txBody>
      </p:sp>
      <p:sp>
        <p:nvSpPr>
          <p:cNvPr id="13" name="Fußzeilenplatzhalter 4">
            <a:extLst>
              <a:ext uri="{FF2B5EF4-FFF2-40B4-BE49-F238E27FC236}">
                <a16:creationId xmlns:a16="http://schemas.microsoft.com/office/drawing/2014/main" id="{5D4F0A0E-BF68-A98E-60A1-D535C07B2C41}"/>
              </a:ext>
            </a:extLst>
          </p:cNvPr>
          <p:cNvSpPr>
            <a:spLocks noGrp="1"/>
          </p:cNvSpPr>
          <p:nvPr>
            <p:ph type="ftr" sz="quarter" idx="11"/>
          </p:nvPr>
        </p:nvSpPr>
        <p:spPr>
          <a:xfrm>
            <a:off x="332903" y="6569076"/>
            <a:ext cx="5761567" cy="288925"/>
          </a:xfrm>
        </p:spPr>
        <p:txBody>
          <a:bodyPr/>
          <a:lstStyle/>
          <a:p>
            <a:r>
              <a:rPr lang="en-US"/>
              <a:t>230522 Fantaye </a:t>
            </a:r>
            <a:r>
              <a:rPr lang="en-AU" kern="0"/>
              <a:t>Bachelor Thesis Final Presentation</a:t>
            </a:r>
            <a:endParaRPr lang="de-DE"/>
          </a:p>
        </p:txBody>
      </p:sp>
    </p:spTree>
    <p:extLst>
      <p:ext uri="{BB962C8B-B14F-4D97-AF65-F5344CB8AC3E}">
        <p14:creationId xmlns:p14="http://schemas.microsoft.com/office/powerpoint/2010/main" val="42623859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919A6-94FD-5293-6345-C845664E92F4}"/>
              </a:ext>
            </a:extLst>
          </p:cNvPr>
          <p:cNvSpPr>
            <a:spLocks noGrp="1"/>
          </p:cNvSpPr>
          <p:nvPr>
            <p:ph type="title"/>
          </p:nvPr>
        </p:nvSpPr>
        <p:spPr/>
        <p:txBody>
          <a:bodyPr/>
          <a:lstStyle/>
          <a:p>
            <a:r>
              <a:rPr lang="de-DE"/>
              <a:t>Learning Content Development: </a:t>
            </a:r>
            <a:r>
              <a:rPr lang="en-GB"/>
              <a:t>Learning Paths</a:t>
            </a:r>
          </a:p>
        </p:txBody>
      </p:sp>
      <p:sp>
        <p:nvSpPr>
          <p:cNvPr id="4" name="Date Placeholder 3">
            <a:extLst>
              <a:ext uri="{FF2B5EF4-FFF2-40B4-BE49-F238E27FC236}">
                <a16:creationId xmlns:a16="http://schemas.microsoft.com/office/drawing/2014/main" id="{9318B5FD-D27B-EAA7-0396-F9F9786CF019}"/>
              </a:ext>
            </a:extLst>
          </p:cNvPr>
          <p:cNvSpPr>
            <a:spLocks noGrp="1"/>
          </p:cNvSpPr>
          <p:nvPr>
            <p:ph type="dt" sz="half" idx="10"/>
          </p:nvPr>
        </p:nvSpPr>
        <p:spPr/>
        <p:txBody>
          <a:bodyPr/>
          <a:lstStyle/>
          <a:p>
            <a:pPr>
              <a:defRPr/>
            </a:pPr>
            <a:r>
              <a:rPr lang="de-DE"/>
              <a:t>© sebis</a:t>
            </a:r>
          </a:p>
        </p:txBody>
      </p:sp>
      <p:sp>
        <p:nvSpPr>
          <p:cNvPr id="6" name="Slide Number Placeholder 5">
            <a:extLst>
              <a:ext uri="{FF2B5EF4-FFF2-40B4-BE49-F238E27FC236}">
                <a16:creationId xmlns:a16="http://schemas.microsoft.com/office/drawing/2014/main" id="{6B81EAEA-26A5-4D84-D027-DDBEEC88E07F}"/>
              </a:ext>
            </a:extLst>
          </p:cNvPr>
          <p:cNvSpPr>
            <a:spLocks noGrp="1"/>
          </p:cNvSpPr>
          <p:nvPr>
            <p:ph type="sldNum" sz="quarter" idx="12"/>
          </p:nvPr>
        </p:nvSpPr>
        <p:spPr/>
        <p:txBody>
          <a:bodyPr/>
          <a:lstStyle/>
          <a:p>
            <a:pPr>
              <a:defRPr/>
            </a:pPr>
            <a:fld id="{05BC9FAB-BDC1-47C0-A8BB-6E12A8205D33}" type="slidenum">
              <a:rPr lang="de-DE" smtClean="0"/>
              <a:pPr>
                <a:defRPr/>
              </a:pPr>
              <a:t>15</a:t>
            </a:fld>
            <a:endParaRPr lang="de-DE"/>
          </a:p>
        </p:txBody>
      </p:sp>
      <p:sp>
        <p:nvSpPr>
          <p:cNvPr id="3" name="Fußzeilenplatzhalter 4">
            <a:extLst>
              <a:ext uri="{FF2B5EF4-FFF2-40B4-BE49-F238E27FC236}">
                <a16:creationId xmlns:a16="http://schemas.microsoft.com/office/drawing/2014/main" id="{75DF486F-A2DD-407C-0889-768A716D3B69}"/>
              </a:ext>
            </a:extLst>
          </p:cNvPr>
          <p:cNvSpPr>
            <a:spLocks noGrp="1"/>
          </p:cNvSpPr>
          <p:nvPr>
            <p:ph type="ftr" sz="quarter" idx="11"/>
          </p:nvPr>
        </p:nvSpPr>
        <p:spPr>
          <a:xfrm>
            <a:off x="332903" y="6569076"/>
            <a:ext cx="5761567" cy="288925"/>
          </a:xfrm>
        </p:spPr>
        <p:txBody>
          <a:bodyPr/>
          <a:lstStyle/>
          <a:p>
            <a:r>
              <a:rPr lang="en-US"/>
              <a:t>230522 Fantaye </a:t>
            </a:r>
            <a:r>
              <a:rPr lang="en-AU" kern="0"/>
              <a:t>Bachelor Thesis Final Presentation</a:t>
            </a:r>
            <a:endParaRPr lang="de-DE"/>
          </a:p>
        </p:txBody>
      </p:sp>
      <p:pic>
        <p:nvPicPr>
          <p:cNvPr id="9" name="Picture 8" descr="A book with text on it&#10;&#10;Description automatically generated">
            <a:extLst>
              <a:ext uri="{FF2B5EF4-FFF2-40B4-BE49-F238E27FC236}">
                <a16:creationId xmlns:a16="http://schemas.microsoft.com/office/drawing/2014/main" id="{2E5E29E3-F64D-A38F-78B2-CEA6774C31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2411" y="1584061"/>
            <a:ext cx="3384118" cy="1903566"/>
          </a:xfrm>
          <a:prstGeom prst="rect">
            <a:avLst/>
          </a:prstGeom>
          <a:ln>
            <a:noFill/>
          </a:ln>
          <a:effectLst>
            <a:outerShdw blurRad="50800" dist="38100" dir="2700000" algn="tl" rotWithShape="0">
              <a:prstClr val="black">
                <a:alpha val="40000"/>
              </a:prstClr>
            </a:outerShdw>
          </a:effectLst>
        </p:spPr>
      </p:pic>
      <p:pic>
        <p:nvPicPr>
          <p:cNvPr id="11" name="Picture 10" descr="A screen shot of a book&#10;&#10;Description automatically generated">
            <a:extLst>
              <a:ext uri="{FF2B5EF4-FFF2-40B4-BE49-F238E27FC236}">
                <a16:creationId xmlns:a16="http://schemas.microsoft.com/office/drawing/2014/main" id="{30DC77A0-FEAE-647B-D33B-C607CB25B64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7638" y="1584061"/>
            <a:ext cx="3384118" cy="1903566"/>
          </a:xfrm>
          <a:prstGeom prst="rect">
            <a:avLst/>
          </a:prstGeom>
          <a:ln>
            <a:noFill/>
          </a:ln>
          <a:effectLst>
            <a:outerShdw blurRad="50800" dist="38100" dir="2700000" algn="tl" rotWithShape="0">
              <a:prstClr val="black">
                <a:alpha val="40000"/>
              </a:prstClr>
            </a:outerShdw>
          </a:effectLst>
        </p:spPr>
      </p:pic>
      <p:pic>
        <p:nvPicPr>
          <p:cNvPr id="13" name="Picture 12" descr="A book with text and words&#10;&#10;Description automatically generated">
            <a:extLst>
              <a:ext uri="{FF2B5EF4-FFF2-40B4-BE49-F238E27FC236}">
                <a16:creationId xmlns:a16="http://schemas.microsoft.com/office/drawing/2014/main" id="{EB4C41E6-8665-488F-F340-956902E2706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67184" y="1584061"/>
            <a:ext cx="3384118" cy="1903566"/>
          </a:xfrm>
          <a:prstGeom prst="rect">
            <a:avLst/>
          </a:prstGeom>
          <a:ln>
            <a:noFill/>
          </a:ln>
          <a:effectLst>
            <a:outerShdw blurRad="50800" dist="38100" dir="2700000" algn="tl" rotWithShape="0">
              <a:prstClr val="black">
                <a:alpha val="40000"/>
              </a:prstClr>
            </a:outerShdw>
          </a:effectLst>
        </p:spPr>
      </p:pic>
      <p:pic>
        <p:nvPicPr>
          <p:cNvPr id="15" name="Picture 14" descr="A blue and white book with text&#10;&#10;Description automatically generated">
            <a:extLst>
              <a:ext uri="{FF2B5EF4-FFF2-40B4-BE49-F238E27FC236}">
                <a16:creationId xmlns:a16="http://schemas.microsoft.com/office/drawing/2014/main" id="{D67F0891-B1B2-7624-B396-5F5928F2350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11008" y="3827300"/>
            <a:ext cx="3384118" cy="1903566"/>
          </a:xfrm>
          <a:prstGeom prst="rect">
            <a:avLst/>
          </a:prstGeom>
          <a:ln>
            <a:noFill/>
          </a:ln>
          <a:effectLst>
            <a:outerShdw blurRad="50800" dist="38100" dir="2700000" algn="tl" rotWithShape="0">
              <a:prstClr val="black">
                <a:alpha val="40000"/>
              </a:prstClr>
            </a:outerShdw>
          </a:effectLst>
        </p:spPr>
      </p:pic>
      <p:pic>
        <p:nvPicPr>
          <p:cNvPr id="18" name="Picture 17" descr="A screenshot of a book&#10;&#10;Description automatically generated">
            <a:extLst>
              <a:ext uri="{FF2B5EF4-FFF2-40B4-BE49-F238E27FC236}">
                <a16:creationId xmlns:a16="http://schemas.microsoft.com/office/drawing/2014/main" id="{EFF0C25F-D0F3-F36E-8860-B3B006EE67B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96874" y="3845086"/>
            <a:ext cx="3384118" cy="1903566"/>
          </a:xfrm>
          <a:prstGeom prst="rect">
            <a:avLst/>
          </a:prstGeom>
          <a:ln>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022555697"/>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919A6-94FD-5293-6345-C845664E92F4}"/>
              </a:ext>
            </a:extLst>
          </p:cNvPr>
          <p:cNvSpPr>
            <a:spLocks noGrp="1"/>
          </p:cNvSpPr>
          <p:nvPr>
            <p:ph type="title"/>
          </p:nvPr>
        </p:nvSpPr>
        <p:spPr/>
        <p:txBody>
          <a:bodyPr/>
          <a:lstStyle/>
          <a:p>
            <a:r>
              <a:rPr lang="de-DE"/>
              <a:t>Learning Content Development: </a:t>
            </a:r>
            <a:r>
              <a:rPr lang="en-GB" err="1"/>
              <a:t>Gagné's</a:t>
            </a:r>
            <a:r>
              <a:rPr lang="en-GB"/>
              <a:t> Nine Events of Instruction</a:t>
            </a:r>
          </a:p>
        </p:txBody>
      </p:sp>
      <p:sp>
        <p:nvSpPr>
          <p:cNvPr id="4" name="Date Placeholder 3">
            <a:extLst>
              <a:ext uri="{FF2B5EF4-FFF2-40B4-BE49-F238E27FC236}">
                <a16:creationId xmlns:a16="http://schemas.microsoft.com/office/drawing/2014/main" id="{9318B5FD-D27B-EAA7-0396-F9F9786CF019}"/>
              </a:ext>
            </a:extLst>
          </p:cNvPr>
          <p:cNvSpPr>
            <a:spLocks noGrp="1"/>
          </p:cNvSpPr>
          <p:nvPr>
            <p:ph type="dt" sz="half" idx="10"/>
          </p:nvPr>
        </p:nvSpPr>
        <p:spPr/>
        <p:txBody>
          <a:bodyPr/>
          <a:lstStyle/>
          <a:p>
            <a:pPr>
              <a:defRPr/>
            </a:pPr>
            <a:r>
              <a:rPr lang="de-DE"/>
              <a:t>© sebis</a:t>
            </a:r>
          </a:p>
        </p:txBody>
      </p:sp>
      <p:sp>
        <p:nvSpPr>
          <p:cNvPr id="6" name="Slide Number Placeholder 5">
            <a:extLst>
              <a:ext uri="{FF2B5EF4-FFF2-40B4-BE49-F238E27FC236}">
                <a16:creationId xmlns:a16="http://schemas.microsoft.com/office/drawing/2014/main" id="{6B81EAEA-26A5-4D84-D027-DDBEEC88E07F}"/>
              </a:ext>
            </a:extLst>
          </p:cNvPr>
          <p:cNvSpPr>
            <a:spLocks noGrp="1"/>
          </p:cNvSpPr>
          <p:nvPr>
            <p:ph type="sldNum" sz="quarter" idx="12"/>
          </p:nvPr>
        </p:nvSpPr>
        <p:spPr/>
        <p:txBody>
          <a:bodyPr/>
          <a:lstStyle/>
          <a:p>
            <a:pPr>
              <a:defRPr/>
            </a:pPr>
            <a:fld id="{05BC9FAB-BDC1-47C0-A8BB-6E12A8205D33}" type="slidenum">
              <a:rPr lang="de-DE" smtClean="0"/>
              <a:pPr>
                <a:defRPr/>
              </a:pPr>
              <a:t>16</a:t>
            </a:fld>
            <a:endParaRPr lang="de-DE"/>
          </a:p>
        </p:txBody>
      </p:sp>
      <p:graphicFrame>
        <p:nvGraphicFramePr>
          <p:cNvPr id="7" name="Diagram 6">
            <a:extLst>
              <a:ext uri="{FF2B5EF4-FFF2-40B4-BE49-F238E27FC236}">
                <a16:creationId xmlns:a16="http://schemas.microsoft.com/office/drawing/2014/main" id="{1E2A9183-E0EC-2745-8C14-0979FD9DB94A}"/>
              </a:ext>
            </a:extLst>
          </p:cNvPr>
          <p:cNvGraphicFramePr/>
          <p:nvPr>
            <p:extLst>
              <p:ext uri="{D42A27DB-BD31-4B8C-83A1-F6EECF244321}">
                <p14:modId xmlns:p14="http://schemas.microsoft.com/office/powerpoint/2010/main" val="1219096337"/>
              </p:ext>
            </p:extLst>
          </p:nvPr>
        </p:nvGraphicFramePr>
        <p:xfrm>
          <a:off x="2915092" y="2648563"/>
          <a:ext cx="6358756" cy="34779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Content Placeholder 2">
            <a:extLst>
              <a:ext uri="{FF2B5EF4-FFF2-40B4-BE49-F238E27FC236}">
                <a16:creationId xmlns:a16="http://schemas.microsoft.com/office/drawing/2014/main" id="{DFAE1AB4-394C-2DFC-4FEE-5E035FB90AD6}"/>
              </a:ext>
            </a:extLst>
          </p:cNvPr>
          <p:cNvSpPr>
            <a:spLocks noGrp="1"/>
          </p:cNvSpPr>
          <p:nvPr>
            <p:ph idx="1"/>
          </p:nvPr>
        </p:nvSpPr>
        <p:spPr>
          <a:xfrm>
            <a:off x="334434" y="1204067"/>
            <a:ext cx="11523133" cy="1005606"/>
          </a:xfrm>
        </p:spPr>
        <p:txBody>
          <a:bodyPr>
            <a:normAutofit/>
          </a:bodyPr>
          <a:lstStyle/>
          <a:p>
            <a:pPr marL="0" indent="0" algn="ctr"/>
            <a:r>
              <a:rPr lang="en-GB" sz="1800" b="1" i="1" err="1">
                <a:effectLst/>
                <a:latin typeface="+mj-lt"/>
                <a:ea typeface="Calibri" panose="020F0502020204030204" pitchFamily="34" charset="0"/>
                <a:cs typeface="Arial" panose="020B0604020202020204" pitchFamily="34" charset="0"/>
              </a:rPr>
              <a:t>Gagné's</a:t>
            </a:r>
            <a:r>
              <a:rPr lang="en-GB" sz="1800" b="1" i="1">
                <a:effectLst/>
                <a:latin typeface="+mj-lt"/>
                <a:ea typeface="Calibri" panose="020F0502020204030204" pitchFamily="34" charset="0"/>
                <a:cs typeface="Arial" panose="020B0604020202020204" pitchFamily="34" charset="0"/>
              </a:rPr>
              <a:t> Nine Events of Instruction </a:t>
            </a:r>
            <a:r>
              <a:rPr lang="en-GB" sz="1800" i="1">
                <a:effectLst/>
                <a:latin typeface="+mj-lt"/>
                <a:ea typeface="Calibri" panose="020F0502020204030204" pitchFamily="34" charset="0"/>
                <a:cs typeface="Arial" panose="020B0604020202020204" pitchFamily="34" charset="0"/>
              </a:rPr>
              <a:t>provide a theoretical learning framework designed to help educators develop effective teaching materials. These events attempt to provide guidance on how to create an optimal learning environment by addressing the conditions needed for effective learning.</a:t>
            </a:r>
            <a:endParaRPr lang="en-GB" i="1">
              <a:latin typeface="+mj-lt"/>
            </a:endParaRPr>
          </a:p>
        </p:txBody>
      </p:sp>
      <p:sp>
        <p:nvSpPr>
          <p:cNvPr id="3" name="Fußzeilenplatzhalter 4">
            <a:extLst>
              <a:ext uri="{FF2B5EF4-FFF2-40B4-BE49-F238E27FC236}">
                <a16:creationId xmlns:a16="http://schemas.microsoft.com/office/drawing/2014/main" id="{75DF486F-A2DD-407C-0889-768A716D3B69}"/>
              </a:ext>
            </a:extLst>
          </p:cNvPr>
          <p:cNvSpPr>
            <a:spLocks noGrp="1"/>
          </p:cNvSpPr>
          <p:nvPr>
            <p:ph type="ftr" sz="quarter" idx="11"/>
          </p:nvPr>
        </p:nvSpPr>
        <p:spPr>
          <a:xfrm>
            <a:off x="332903" y="6569076"/>
            <a:ext cx="5761567" cy="288925"/>
          </a:xfrm>
        </p:spPr>
        <p:txBody>
          <a:bodyPr/>
          <a:lstStyle/>
          <a:p>
            <a:r>
              <a:rPr lang="en-US"/>
              <a:t>230522 Fantaye </a:t>
            </a:r>
            <a:r>
              <a:rPr lang="en-AU" kern="0"/>
              <a:t>Bachelor Thesis Final Presentation</a:t>
            </a:r>
            <a:endParaRPr lang="de-DE"/>
          </a:p>
        </p:txBody>
      </p:sp>
      <p:sp>
        <p:nvSpPr>
          <p:cNvPr id="5" name="Fußzeilenplatzhalter 4">
            <a:extLst>
              <a:ext uri="{FF2B5EF4-FFF2-40B4-BE49-F238E27FC236}">
                <a16:creationId xmlns:a16="http://schemas.microsoft.com/office/drawing/2014/main" id="{5980E151-9D8F-CF40-9924-E7C9FB866C27}"/>
              </a:ext>
            </a:extLst>
          </p:cNvPr>
          <p:cNvSpPr txBox="1">
            <a:spLocks/>
          </p:cNvSpPr>
          <p:nvPr/>
        </p:nvSpPr>
        <p:spPr bwMode="auto">
          <a:xfrm>
            <a:off x="2357646" y="6203308"/>
            <a:ext cx="7473648"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defPPr>
              <a:defRPr lang="de-DE"/>
            </a:defPPr>
            <a:lvl1pPr algn="l" rtl="0" eaLnBrk="0" fontAlgn="base" hangingPunct="0">
              <a:spcBef>
                <a:spcPct val="0"/>
              </a:spcBef>
              <a:spcAft>
                <a:spcPct val="0"/>
              </a:spcAf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lgn="ctr"/>
            <a:r>
              <a:rPr lang="en-GB" dirty="0"/>
              <a:t>Source: “</a:t>
            </a:r>
            <a:r>
              <a:rPr lang="en-GB" dirty="0" err="1"/>
              <a:t>Gagné's</a:t>
            </a:r>
            <a:r>
              <a:rPr lang="en-GB" dirty="0"/>
              <a:t> Nine Events of Instruction” (2020) by Northern Illinois University </a:t>
            </a:r>
            <a:r>
              <a:rPr lang="en-GB" dirty="0" err="1"/>
              <a:t>Center</a:t>
            </a:r>
            <a:r>
              <a:rPr lang="en-GB" dirty="0"/>
              <a:t> for Innovative Teaching and Learning</a:t>
            </a:r>
          </a:p>
          <a:p>
            <a:pPr algn="ctr"/>
            <a:r>
              <a:rPr lang="en-GB" dirty="0"/>
              <a:t>(https://www.niu.edu/citl/resources/guides/instructional-guide/gagnes-nine-events-of-instruction.shtml)</a:t>
            </a:r>
            <a:endParaRPr lang="de-DE" dirty="0"/>
          </a:p>
        </p:txBody>
      </p:sp>
    </p:spTree>
    <p:extLst>
      <p:ext uri="{BB962C8B-B14F-4D97-AF65-F5344CB8AC3E}">
        <p14:creationId xmlns:p14="http://schemas.microsoft.com/office/powerpoint/2010/main" val="2524023763"/>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919A6-94FD-5293-6345-C845664E92F4}"/>
              </a:ext>
            </a:extLst>
          </p:cNvPr>
          <p:cNvSpPr>
            <a:spLocks noGrp="1"/>
          </p:cNvSpPr>
          <p:nvPr>
            <p:ph type="title"/>
          </p:nvPr>
        </p:nvSpPr>
        <p:spPr/>
        <p:txBody>
          <a:bodyPr/>
          <a:lstStyle/>
          <a:p>
            <a:r>
              <a:rPr lang="en-GB" err="1"/>
              <a:t>Gagné's</a:t>
            </a:r>
            <a:r>
              <a:rPr lang="en-GB"/>
              <a:t> Nine Events of Instruction: </a:t>
            </a:r>
            <a:r>
              <a:rPr lang="en-GB" b="0" i="0"/>
              <a:t>Gain attention of the students</a:t>
            </a:r>
            <a:r>
              <a:rPr lang="en-GB"/>
              <a:t> </a:t>
            </a:r>
          </a:p>
        </p:txBody>
      </p:sp>
      <p:sp>
        <p:nvSpPr>
          <p:cNvPr id="4" name="Date Placeholder 3">
            <a:extLst>
              <a:ext uri="{FF2B5EF4-FFF2-40B4-BE49-F238E27FC236}">
                <a16:creationId xmlns:a16="http://schemas.microsoft.com/office/drawing/2014/main" id="{9318B5FD-D27B-EAA7-0396-F9F9786CF019}"/>
              </a:ext>
            </a:extLst>
          </p:cNvPr>
          <p:cNvSpPr>
            <a:spLocks noGrp="1"/>
          </p:cNvSpPr>
          <p:nvPr>
            <p:ph type="dt" sz="half" idx="10"/>
          </p:nvPr>
        </p:nvSpPr>
        <p:spPr/>
        <p:txBody>
          <a:bodyPr/>
          <a:lstStyle/>
          <a:p>
            <a:pPr>
              <a:defRPr/>
            </a:pPr>
            <a:r>
              <a:rPr lang="de-DE"/>
              <a:t>© sebis</a:t>
            </a:r>
          </a:p>
        </p:txBody>
      </p:sp>
      <p:sp>
        <p:nvSpPr>
          <p:cNvPr id="6" name="Slide Number Placeholder 5">
            <a:extLst>
              <a:ext uri="{FF2B5EF4-FFF2-40B4-BE49-F238E27FC236}">
                <a16:creationId xmlns:a16="http://schemas.microsoft.com/office/drawing/2014/main" id="{6B81EAEA-26A5-4D84-D027-DDBEEC88E07F}"/>
              </a:ext>
            </a:extLst>
          </p:cNvPr>
          <p:cNvSpPr>
            <a:spLocks noGrp="1"/>
          </p:cNvSpPr>
          <p:nvPr>
            <p:ph type="sldNum" sz="quarter" idx="12"/>
          </p:nvPr>
        </p:nvSpPr>
        <p:spPr/>
        <p:txBody>
          <a:bodyPr/>
          <a:lstStyle/>
          <a:p>
            <a:pPr>
              <a:defRPr/>
            </a:pPr>
            <a:fld id="{05BC9FAB-BDC1-47C0-A8BB-6E12A8205D33}" type="slidenum">
              <a:rPr lang="de-DE" smtClean="0"/>
              <a:pPr>
                <a:defRPr/>
              </a:pPr>
              <a:t>17</a:t>
            </a:fld>
            <a:endParaRPr lang="de-DE"/>
          </a:p>
        </p:txBody>
      </p:sp>
      <p:pic>
        <p:nvPicPr>
          <p:cNvPr id="14" name="Picture 13" descr="A computer screen shot of a data&#10;&#10;Description automatically generated">
            <a:extLst>
              <a:ext uri="{FF2B5EF4-FFF2-40B4-BE49-F238E27FC236}">
                <a16:creationId xmlns:a16="http://schemas.microsoft.com/office/drawing/2014/main" id="{D52DED2D-4CE3-1FDF-720C-3EC60843856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75082" y="1292951"/>
            <a:ext cx="8438776" cy="4746812"/>
          </a:xfrm>
          <a:prstGeom prst="rect">
            <a:avLst/>
          </a:prstGeom>
          <a:ln>
            <a:noFill/>
          </a:ln>
          <a:effectLst>
            <a:outerShdw blurRad="190500" algn="tl" rotWithShape="0">
              <a:srgbClr val="000000">
                <a:alpha val="70000"/>
              </a:srgbClr>
            </a:outerShdw>
          </a:effectLst>
        </p:spPr>
      </p:pic>
      <p:sp>
        <p:nvSpPr>
          <p:cNvPr id="3" name="Fußzeilenplatzhalter 4">
            <a:extLst>
              <a:ext uri="{FF2B5EF4-FFF2-40B4-BE49-F238E27FC236}">
                <a16:creationId xmlns:a16="http://schemas.microsoft.com/office/drawing/2014/main" id="{6D1B610C-3DD1-5916-73DF-50D10535DA4C}"/>
              </a:ext>
            </a:extLst>
          </p:cNvPr>
          <p:cNvSpPr>
            <a:spLocks noGrp="1"/>
          </p:cNvSpPr>
          <p:nvPr>
            <p:ph type="ftr" sz="quarter" idx="11"/>
          </p:nvPr>
        </p:nvSpPr>
        <p:spPr>
          <a:xfrm>
            <a:off x="332903" y="6569076"/>
            <a:ext cx="5761567" cy="288925"/>
          </a:xfrm>
        </p:spPr>
        <p:txBody>
          <a:bodyPr/>
          <a:lstStyle/>
          <a:p>
            <a:r>
              <a:rPr lang="en-US"/>
              <a:t>230522 Fantaye </a:t>
            </a:r>
            <a:r>
              <a:rPr lang="en-AU" kern="0"/>
              <a:t>Bachelor Thesis Final Presentation</a:t>
            </a:r>
            <a:endParaRPr lang="de-DE"/>
          </a:p>
        </p:txBody>
      </p:sp>
    </p:spTree>
    <p:extLst>
      <p:ext uri="{BB962C8B-B14F-4D97-AF65-F5344CB8AC3E}">
        <p14:creationId xmlns:p14="http://schemas.microsoft.com/office/powerpoint/2010/main" val="235930817"/>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919A6-94FD-5293-6345-C845664E92F4}"/>
              </a:ext>
            </a:extLst>
          </p:cNvPr>
          <p:cNvSpPr>
            <a:spLocks noGrp="1"/>
          </p:cNvSpPr>
          <p:nvPr>
            <p:ph type="title"/>
          </p:nvPr>
        </p:nvSpPr>
        <p:spPr/>
        <p:txBody>
          <a:bodyPr/>
          <a:lstStyle/>
          <a:p>
            <a:r>
              <a:rPr lang="en-GB" err="1"/>
              <a:t>Gagné's</a:t>
            </a:r>
            <a:r>
              <a:rPr lang="en-GB"/>
              <a:t> Nine Events of Instruction: </a:t>
            </a:r>
            <a:r>
              <a:rPr lang="en-GB" b="0" i="0"/>
              <a:t>Inform students of the objectives</a:t>
            </a:r>
            <a:endParaRPr lang="en-GB"/>
          </a:p>
        </p:txBody>
      </p:sp>
      <p:sp>
        <p:nvSpPr>
          <p:cNvPr id="4" name="Date Placeholder 3">
            <a:extLst>
              <a:ext uri="{FF2B5EF4-FFF2-40B4-BE49-F238E27FC236}">
                <a16:creationId xmlns:a16="http://schemas.microsoft.com/office/drawing/2014/main" id="{9318B5FD-D27B-EAA7-0396-F9F9786CF019}"/>
              </a:ext>
            </a:extLst>
          </p:cNvPr>
          <p:cNvSpPr>
            <a:spLocks noGrp="1"/>
          </p:cNvSpPr>
          <p:nvPr>
            <p:ph type="dt" sz="half" idx="10"/>
          </p:nvPr>
        </p:nvSpPr>
        <p:spPr/>
        <p:txBody>
          <a:bodyPr/>
          <a:lstStyle/>
          <a:p>
            <a:pPr>
              <a:defRPr/>
            </a:pPr>
            <a:r>
              <a:rPr lang="de-DE"/>
              <a:t>© sebis</a:t>
            </a:r>
          </a:p>
        </p:txBody>
      </p:sp>
      <p:sp>
        <p:nvSpPr>
          <p:cNvPr id="6" name="Slide Number Placeholder 5">
            <a:extLst>
              <a:ext uri="{FF2B5EF4-FFF2-40B4-BE49-F238E27FC236}">
                <a16:creationId xmlns:a16="http://schemas.microsoft.com/office/drawing/2014/main" id="{6B81EAEA-26A5-4D84-D027-DDBEEC88E07F}"/>
              </a:ext>
            </a:extLst>
          </p:cNvPr>
          <p:cNvSpPr>
            <a:spLocks noGrp="1"/>
          </p:cNvSpPr>
          <p:nvPr>
            <p:ph type="sldNum" sz="quarter" idx="12"/>
          </p:nvPr>
        </p:nvSpPr>
        <p:spPr/>
        <p:txBody>
          <a:bodyPr/>
          <a:lstStyle/>
          <a:p>
            <a:pPr>
              <a:defRPr/>
            </a:pPr>
            <a:fld id="{05BC9FAB-BDC1-47C0-A8BB-6E12A8205D33}" type="slidenum">
              <a:rPr lang="de-DE" smtClean="0"/>
              <a:pPr>
                <a:defRPr/>
              </a:pPr>
              <a:t>18</a:t>
            </a:fld>
            <a:endParaRPr lang="de-DE"/>
          </a:p>
        </p:txBody>
      </p:sp>
      <p:sp>
        <p:nvSpPr>
          <p:cNvPr id="3" name="Fußzeilenplatzhalter 4">
            <a:extLst>
              <a:ext uri="{FF2B5EF4-FFF2-40B4-BE49-F238E27FC236}">
                <a16:creationId xmlns:a16="http://schemas.microsoft.com/office/drawing/2014/main" id="{1EAA58C2-5BC7-F930-3F92-3B6F76DF04EB}"/>
              </a:ext>
            </a:extLst>
          </p:cNvPr>
          <p:cNvSpPr>
            <a:spLocks noGrp="1"/>
          </p:cNvSpPr>
          <p:nvPr>
            <p:ph type="ftr" sz="quarter" idx="11"/>
          </p:nvPr>
        </p:nvSpPr>
        <p:spPr>
          <a:xfrm>
            <a:off x="332903" y="6569076"/>
            <a:ext cx="5761567" cy="288925"/>
          </a:xfrm>
        </p:spPr>
        <p:txBody>
          <a:bodyPr/>
          <a:lstStyle/>
          <a:p>
            <a:r>
              <a:rPr lang="en-US"/>
              <a:t>230522 Fantaye </a:t>
            </a:r>
            <a:r>
              <a:rPr lang="en-AU" kern="0"/>
              <a:t>Bachelor Thesis Final Presentation</a:t>
            </a:r>
            <a:endParaRPr lang="de-DE"/>
          </a:p>
        </p:txBody>
      </p:sp>
      <p:pic>
        <p:nvPicPr>
          <p:cNvPr id="5" name="Picture 4" descr="A book with text on it&#10;&#10;Description automatically generated">
            <a:extLst>
              <a:ext uri="{FF2B5EF4-FFF2-40B4-BE49-F238E27FC236}">
                <a16:creationId xmlns:a16="http://schemas.microsoft.com/office/drawing/2014/main" id="{B0237764-BEEC-FBA8-2690-6C51231429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2802" y="1376044"/>
            <a:ext cx="8143336" cy="4580626"/>
          </a:xfrm>
          <a:prstGeom prst="rect">
            <a:avLst/>
          </a:prstGeom>
          <a:ln>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07810743"/>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919A6-94FD-5293-6345-C845664E92F4}"/>
              </a:ext>
            </a:extLst>
          </p:cNvPr>
          <p:cNvSpPr>
            <a:spLocks noGrp="1"/>
          </p:cNvSpPr>
          <p:nvPr>
            <p:ph type="title"/>
          </p:nvPr>
        </p:nvSpPr>
        <p:spPr/>
        <p:txBody>
          <a:bodyPr/>
          <a:lstStyle/>
          <a:p>
            <a:r>
              <a:rPr lang="en-GB" err="1"/>
              <a:t>Gagné's</a:t>
            </a:r>
            <a:r>
              <a:rPr lang="en-GB"/>
              <a:t> Nine Events of Instruction: </a:t>
            </a:r>
            <a:r>
              <a:rPr lang="en-GB" b="0" i="0"/>
              <a:t>Present the content</a:t>
            </a:r>
            <a:endParaRPr lang="en-GB"/>
          </a:p>
        </p:txBody>
      </p:sp>
      <p:sp>
        <p:nvSpPr>
          <p:cNvPr id="4" name="Date Placeholder 3">
            <a:extLst>
              <a:ext uri="{FF2B5EF4-FFF2-40B4-BE49-F238E27FC236}">
                <a16:creationId xmlns:a16="http://schemas.microsoft.com/office/drawing/2014/main" id="{9318B5FD-D27B-EAA7-0396-F9F9786CF019}"/>
              </a:ext>
            </a:extLst>
          </p:cNvPr>
          <p:cNvSpPr>
            <a:spLocks noGrp="1"/>
          </p:cNvSpPr>
          <p:nvPr>
            <p:ph type="dt" sz="half" idx="10"/>
          </p:nvPr>
        </p:nvSpPr>
        <p:spPr/>
        <p:txBody>
          <a:bodyPr/>
          <a:lstStyle/>
          <a:p>
            <a:pPr>
              <a:defRPr/>
            </a:pPr>
            <a:r>
              <a:rPr lang="de-DE"/>
              <a:t>© sebis</a:t>
            </a:r>
          </a:p>
        </p:txBody>
      </p:sp>
      <p:sp>
        <p:nvSpPr>
          <p:cNvPr id="6" name="Slide Number Placeholder 5">
            <a:extLst>
              <a:ext uri="{FF2B5EF4-FFF2-40B4-BE49-F238E27FC236}">
                <a16:creationId xmlns:a16="http://schemas.microsoft.com/office/drawing/2014/main" id="{6B81EAEA-26A5-4D84-D027-DDBEEC88E07F}"/>
              </a:ext>
            </a:extLst>
          </p:cNvPr>
          <p:cNvSpPr>
            <a:spLocks noGrp="1"/>
          </p:cNvSpPr>
          <p:nvPr>
            <p:ph type="sldNum" sz="quarter" idx="12"/>
          </p:nvPr>
        </p:nvSpPr>
        <p:spPr/>
        <p:txBody>
          <a:bodyPr/>
          <a:lstStyle/>
          <a:p>
            <a:pPr>
              <a:defRPr/>
            </a:pPr>
            <a:fld id="{05BC9FAB-BDC1-47C0-A8BB-6E12A8205D33}" type="slidenum">
              <a:rPr lang="de-DE" smtClean="0"/>
              <a:pPr>
                <a:defRPr/>
              </a:pPr>
              <a:t>19</a:t>
            </a:fld>
            <a:endParaRPr lang="de-DE"/>
          </a:p>
        </p:txBody>
      </p:sp>
      <p:pic>
        <p:nvPicPr>
          <p:cNvPr id="8" name="Picture 7" descr="A diagram of a diagram of a computer&#10;&#10;Description automatically generated">
            <a:extLst>
              <a:ext uri="{FF2B5EF4-FFF2-40B4-BE49-F238E27FC236}">
                <a16:creationId xmlns:a16="http://schemas.microsoft.com/office/drawing/2014/main" id="{90FAE0C9-0D70-B7BB-3B1B-FF2A5DB764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1171" y="914876"/>
            <a:ext cx="4720836" cy="2655470"/>
          </a:xfrm>
          <a:prstGeom prst="rect">
            <a:avLst/>
          </a:prstGeom>
          <a:ln>
            <a:noFill/>
          </a:ln>
          <a:effectLst>
            <a:outerShdw blurRad="50800" dist="38100" dir="2700000" algn="tl" rotWithShape="0">
              <a:prstClr val="black">
                <a:alpha val="40000"/>
              </a:prstClr>
            </a:outerShdw>
          </a:effectLst>
        </p:spPr>
      </p:pic>
      <p:pic>
        <p:nvPicPr>
          <p:cNvPr id="10" name="Picture 9" descr="A screenshot of a computer&#10;&#10;Description automatically generated">
            <a:extLst>
              <a:ext uri="{FF2B5EF4-FFF2-40B4-BE49-F238E27FC236}">
                <a16:creationId xmlns:a16="http://schemas.microsoft.com/office/drawing/2014/main" id="{9E4AEACF-B30C-8FC9-D1AB-9383D6A86D5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4470" y="3797873"/>
            <a:ext cx="4716643" cy="2655470"/>
          </a:xfrm>
          <a:prstGeom prst="rect">
            <a:avLst/>
          </a:prstGeom>
          <a:ln>
            <a:noFill/>
          </a:ln>
          <a:effectLst>
            <a:outerShdw blurRad="50800" dist="38100" dir="2700000" algn="tl" rotWithShape="0">
              <a:prstClr val="black">
                <a:alpha val="40000"/>
              </a:prstClr>
            </a:outerShdw>
          </a:effectLst>
        </p:spPr>
      </p:pic>
      <p:pic>
        <p:nvPicPr>
          <p:cNvPr id="12" name="Picture 11" descr="A computer screen shot of a computer&#10;&#10;Description automatically generated">
            <a:extLst>
              <a:ext uri="{FF2B5EF4-FFF2-40B4-BE49-F238E27FC236}">
                <a16:creationId xmlns:a16="http://schemas.microsoft.com/office/drawing/2014/main" id="{84EB9E26-6372-0476-6859-887CA03372D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1171" y="3797873"/>
            <a:ext cx="4720836" cy="2655470"/>
          </a:xfrm>
          <a:prstGeom prst="rect">
            <a:avLst/>
          </a:prstGeom>
          <a:ln>
            <a:noFill/>
          </a:ln>
          <a:effectLst>
            <a:outerShdw blurRad="50800" dist="38100" dir="2700000" algn="tl" rotWithShape="0">
              <a:prstClr val="black">
                <a:alpha val="40000"/>
              </a:prstClr>
            </a:outerShdw>
          </a:effectLst>
        </p:spPr>
      </p:pic>
      <p:pic>
        <p:nvPicPr>
          <p:cNvPr id="14" name="Picture 13" descr="A computer screen shot of a person&#10;&#10;Description automatically generated">
            <a:extLst>
              <a:ext uri="{FF2B5EF4-FFF2-40B4-BE49-F238E27FC236}">
                <a16:creationId xmlns:a16="http://schemas.microsoft.com/office/drawing/2014/main" id="{43B6B6CC-B7ED-12D9-D107-0F0518EDFA5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94470" y="914876"/>
            <a:ext cx="4720836" cy="2655470"/>
          </a:xfrm>
          <a:prstGeom prst="rect">
            <a:avLst/>
          </a:prstGeom>
          <a:ln>
            <a:noFill/>
          </a:ln>
          <a:effectLst>
            <a:outerShdw blurRad="50800" dist="38100" dir="2700000" algn="tl" rotWithShape="0">
              <a:prstClr val="black">
                <a:alpha val="40000"/>
              </a:prstClr>
            </a:outerShdw>
          </a:effectLst>
        </p:spPr>
      </p:pic>
      <p:sp>
        <p:nvSpPr>
          <p:cNvPr id="3" name="Fußzeilenplatzhalter 4">
            <a:extLst>
              <a:ext uri="{FF2B5EF4-FFF2-40B4-BE49-F238E27FC236}">
                <a16:creationId xmlns:a16="http://schemas.microsoft.com/office/drawing/2014/main" id="{25240EA7-134A-DCB3-84C5-C5DB4E59ED3F}"/>
              </a:ext>
            </a:extLst>
          </p:cNvPr>
          <p:cNvSpPr>
            <a:spLocks noGrp="1"/>
          </p:cNvSpPr>
          <p:nvPr>
            <p:ph type="ftr" sz="quarter" idx="11"/>
          </p:nvPr>
        </p:nvSpPr>
        <p:spPr>
          <a:xfrm>
            <a:off x="332903" y="6569076"/>
            <a:ext cx="5761567" cy="288925"/>
          </a:xfrm>
        </p:spPr>
        <p:txBody>
          <a:bodyPr/>
          <a:lstStyle/>
          <a:p>
            <a:r>
              <a:rPr lang="en-US"/>
              <a:t>230522 Fantaye </a:t>
            </a:r>
            <a:r>
              <a:rPr lang="en-AU" kern="0"/>
              <a:t>Bachelor Thesis Final Presentation</a:t>
            </a:r>
            <a:endParaRPr lang="de-DE"/>
          </a:p>
        </p:txBody>
      </p:sp>
    </p:spTree>
    <p:extLst>
      <p:ext uri="{BB962C8B-B14F-4D97-AF65-F5344CB8AC3E}">
        <p14:creationId xmlns:p14="http://schemas.microsoft.com/office/powerpoint/2010/main" val="235298217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r>
              <a:rPr lang="en-US"/>
              <a:t>Introduction &amp; Motivation</a:t>
            </a:r>
            <a:br>
              <a:rPr lang="en-US"/>
            </a:br>
            <a:endParaRPr lang="en-US"/>
          </a:p>
          <a:p>
            <a:r>
              <a:rPr lang="en-US"/>
              <a:t>Research Questions</a:t>
            </a:r>
          </a:p>
          <a:p>
            <a:endParaRPr lang="en-US"/>
          </a:p>
          <a:p>
            <a:r>
              <a:rPr lang="en-US"/>
              <a:t>Methodology</a:t>
            </a:r>
          </a:p>
          <a:p>
            <a:endParaRPr lang="en-US"/>
          </a:p>
          <a:p>
            <a:r>
              <a:rPr lang="en-GB"/>
              <a:t>Key Results</a:t>
            </a:r>
          </a:p>
          <a:p>
            <a:endParaRPr lang="en-GB"/>
          </a:p>
          <a:p>
            <a:r>
              <a:rPr lang="en-US"/>
              <a:t>Limitations and Future Work</a:t>
            </a:r>
          </a:p>
          <a:p>
            <a:endParaRPr lang="en-US"/>
          </a:p>
          <a:p>
            <a:endParaRPr lang="en-US"/>
          </a:p>
          <a:p>
            <a:endParaRPr lang="en-US"/>
          </a:p>
          <a:p>
            <a:endParaRPr lang="en-US"/>
          </a:p>
        </p:txBody>
      </p:sp>
      <p:sp>
        <p:nvSpPr>
          <p:cNvPr id="2" name="Titel 1"/>
          <p:cNvSpPr>
            <a:spLocks noGrp="1"/>
          </p:cNvSpPr>
          <p:nvPr>
            <p:ph type="title"/>
          </p:nvPr>
        </p:nvSpPr>
        <p:spPr/>
        <p:txBody>
          <a:bodyPr/>
          <a:lstStyle/>
          <a:p>
            <a:r>
              <a:rPr lang="en-US"/>
              <a:t>Outline</a:t>
            </a:r>
          </a:p>
        </p:txBody>
      </p:sp>
      <p:sp>
        <p:nvSpPr>
          <p:cNvPr id="4" name="Datumsplatzhalter 3"/>
          <p:cNvSpPr>
            <a:spLocks noGrp="1"/>
          </p:cNvSpPr>
          <p:nvPr>
            <p:ph type="dt" sz="half" idx="10"/>
          </p:nvPr>
        </p:nvSpPr>
        <p:spPr/>
        <p:txBody>
          <a:bodyPr/>
          <a:lstStyle/>
          <a:p>
            <a:r>
              <a:rPr lang="de-DE"/>
              <a:t>© sebis</a:t>
            </a:r>
          </a:p>
        </p:txBody>
      </p:sp>
      <p:sp>
        <p:nvSpPr>
          <p:cNvPr id="5" name="Fußzeilenplatzhalter 4"/>
          <p:cNvSpPr>
            <a:spLocks noGrp="1"/>
          </p:cNvSpPr>
          <p:nvPr>
            <p:ph type="ftr" sz="quarter" idx="11"/>
          </p:nvPr>
        </p:nvSpPr>
        <p:spPr/>
        <p:txBody>
          <a:bodyPr/>
          <a:lstStyle/>
          <a:p>
            <a:r>
              <a:rPr lang="en-US"/>
              <a:t>230522 Fantaye </a:t>
            </a:r>
            <a:r>
              <a:rPr lang="en-AU" kern="0"/>
              <a:t>Bachelor Thesis Final Presentation</a:t>
            </a:r>
            <a:endParaRPr lang="de-DE"/>
          </a:p>
        </p:txBody>
      </p:sp>
      <p:sp>
        <p:nvSpPr>
          <p:cNvPr id="6" name="Foliennummernplatzhalter 5"/>
          <p:cNvSpPr>
            <a:spLocks noGrp="1"/>
          </p:cNvSpPr>
          <p:nvPr>
            <p:ph type="sldNum" sz="quarter" idx="12"/>
          </p:nvPr>
        </p:nvSpPr>
        <p:spPr/>
        <p:txBody>
          <a:bodyPr/>
          <a:lstStyle/>
          <a:p>
            <a:fld id="{05BC9FAB-BDC1-47C0-A8BB-6E12A8205D33}" type="slidenum">
              <a:rPr lang="de-DE" smtClean="0"/>
              <a:pPr/>
              <a:t>2</a:t>
            </a:fld>
            <a:endParaRPr lang="de-DE"/>
          </a:p>
        </p:txBody>
      </p:sp>
    </p:spTree>
    <p:extLst>
      <p:ext uri="{BB962C8B-B14F-4D97-AF65-F5344CB8AC3E}">
        <p14:creationId xmlns:p14="http://schemas.microsoft.com/office/powerpoint/2010/main" val="1496881392"/>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919A6-94FD-5293-6345-C845664E92F4}"/>
              </a:ext>
            </a:extLst>
          </p:cNvPr>
          <p:cNvSpPr>
            <a:spLocks noGrp="1"/>
          </p:cNvSpPr>
          <p:nvPr>
            <p:ph type="title"/>
          </p:nvPr>
        </p:nvSpPr>
        <p:spPr/>
        <p:txBody>
          <a:bodyPr/>
          <a:lstStyle/>
          <a:p>
            <a:r>
              <a:rPr lang="en-GB"/>
              <a:t>Quiz </a:t>
            </a:r>
            <a:r>
              <a:rPr lang="de-DE"/>
              <a:t>Development</a:t>
            </a:r>
            <a:endParaRPr lang="en-GB"/>
          </a:p>
        </p:txBody>
      </p:sp>
      <p:sp>
        <p:nvSpPr>
          <p:cNvPr id="4" name="Date Placeholder 3">
            <a:extLst>
              <a:ext uri="{FF2B5EF4-FFF2-40B4-BE49-F238E27FC236}">
                <a16:creationId xmlns:a16="http://schemas.microsoft.com/office/drawing/2014/main" id="{9318B5FD-D27B-EAA7-0396-F9F9786CF019}"/>
              </a:ext>
            </a:extLst>
          </p:cNvPr>
          <p:cNvSpPr>
            <a:spLocks noGrp="1"/>
          </p:cNvSpPr>
          <p:nvPr>
            <p:ph type="dt" sz="half" idx="10"/>
          </p:nvPr>
        </p:nvSpPr>
        <p:spPr/>
        <p:txBody>
          <a:bodyPr/>
          <a:lstStyle/>
          <a:p>
            <a:pPr>
              <a:defRPr/>
            </a:pPr>
            <a:r>
              <a:rPr lang="de-DE"/>
              <a:t>© sebis</a:t>
            </a:r>
          </a:p>
        </p:txBody>
      </p:sp>
      <p:sp>
        <p:nvSpPr>
          <p:cNvPr id="6" name="Slide Number Placeholder 5">
            <a:extLst>
              <a:ext uri="{FF2B5EF4-FFF2-40B4-BE49-F238E27FC236}">
                <a16:creationId xmlns:a16="http://schemas.microsoft.com/office/drawing/2014/main" id="{6B81EAEA-26A5-4D84-D027-DDBEEC88E07F}"/>
              </a:ext>
            </a:extLst>
          </p:cNvPr>
          <p:cNvSpPr>
            <a:spLocks noGrp="1"/>
          </p:cNvSpPr>
          <p:nvPr>
            <p:ph type="sldNum" sz="quarter" idx="12"/>
          </p:nvPr>
        </p:nvSpPr>
        <p:spPr/>
        <p:txBody>
          <a:bodyPr/>
          <a:lstStyle/>
          <a:p>
            <a:pPr>
              <a:defRPr/>
            </a:pPr>
            <a:fld id="{05BC9FAB-BDC1-47C0-A8BB-6E12A8205D33}" type="slidenum">
              <a:rPr lang="de-DE" smtClean="0"/>
              <a:pPr>
                <a:defRPr/>
              </a:pPr>
              <a:t>20</a:t>
            </a:fld>
            <a:endParaRPr lang="de-DE"/>
          </a:p>
        </p:txBody>
      </p:sp>
      <p:pic>
        <p:nvPicPr>
          <p:cNvPr id="9" name="Picture 8" descr="A screenshot of a quiz&#10;&#10;Description automatically generated">
            <a:extLst>
              <a:ext uri="{FF2B5EF4-FFF2-40B4-BE49-F238E27FC236}">
                <a16:creationId xmlns:a16="http://schemas.microsoft.com/office/drawing/2014/main" id="{AE30EAF4-2528-4792-3B59-C36583632C5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81590" y="1968555"/>
            <a:ext cx="5575977" cy="3136487"/>
          </a:xfrm>
          <a:prstGeom prst="rect">
            <a:avLst/>
          </a:prstGeom>
          <a:ln>
            <a:noFill/>
          </a:ln>
          <a:effectLst>
            <a:outerShdw blurRad="190500" algn="tl" rotWithShape="0">
              <a:srgbClr val="000000">
                <a:alpha val="70000"/>
              </a:srgbClr>
            </a:outerShdw>
          </a:effectLst>
        </p:spPr>
      </p:pic>
      <p:pic>
        <p:nvPicPr>
          <p:cNvPr id="11" name="Picture 10" descr="A screenshot of a quiz&#10;&#10;Description automatically generated">
            <a:extLst>
              <a:ext uri="{FF2B5EF4-FFF2-40B4-BE49-F238E27FC236}">
                <a16:creationId xmlns:a16="http://schemas.microsoft.com/office/drawing/2014/main" id="{99C7B5AD-7B7F-41A1-62A3-D18E74C2F77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2903" y="1968555"/>
            <a:ext cx="5575977" cy="3136487"/>
          </a:xfrm>
          <a:prstGeom prst="rect">
            <a:avLst/>
          </a:prstGeom>
          <a:ln>
            <a:noFill/>
          </a:ln>
          <a:effectLst>
            <a:outerShdw blurRad="190500" algn="tl" rotWithShape="0">
              <a:srgbClr val="000000">
                <a:alpha val="70000"/>
              </a:srgbClr>
            </a:outerShdw>
          </a:effectLst>
        </p:spPr>
      </p:pic>
      <p:sp>
        <p:nvSpPr>
          <p:cNvPr id="3" name="Fußzeilenplatzhalter 4">
            <a:extLst>
              <a:ext uri="{FF2B5EF4-FFF2-40B4-BE49-F238E27FC236}">
                <a16:creationId xmlns:a16="http://schemas.microsoft.com/office/drawing/2014/main" id="{75AFD7B7-1383-ACEE-3D7C-0754A213FEF2}"/>
              </a:ext>
            </a:extLst>
          </p:cNvPr>
          <p:cNvSpPr>
            <a:spLocks noGrp="1"/>
          </p:cNvSpPr>
          <p:nvPr>
            <p:ph type="ftr" sz="quarter" idx="11"/>
          </p:nvPr>
        </p:nvSpPr>
        <p:spPr>
          <a:xfrm>
            <a:off x="332903" y="6569076"/>
            <a:ext cx="5761567" cy="288925"/>
          </a:xfrm>
        </p:spPr>
        <p:txBody>
          <a:bodyPr/>
          <a:lstStyle/>
          <a:p>
            <a:r>
              <a:rPr lang="en-US"/>
              <a:t>230522 Fantaye </a:t>
            </a:r>
            <a:r>
              <a:rPr lang="en-AU" kern="0"/>
              <a:t>Bachelor Thesis Final Presentation</a:t>
            </a:r>
            <a:endParaRPr lang="de-DE"/>
          </a:p>
        </p:txBody>
      </p:sp>
    </p:spTree>
    <p:extLst>
      <p:ext uri="{BB962C8B-B14F-4D97-AF65-F5344CB8AC3E}">
        <p14:creationId xmlns:p14="http://schemas.microsoft.com/office/powerpoint/2010/main" val="2686949847"/>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919A6-94FD-5293-6345-C845664E92F4}"/>
              </a:ext>
            </a:extLst>
          </p:cNvPr>
          <p:cNvSpPr>
            <a:spLocks noGrp="1"/>
          </p:cNvSpPr>
          <p:nvPr>
            <p:ph type="title"/>
          </p:nvPr>
        </p:nvSpPr>
        <p:spPr/>
        <p:txBody>
          <a:bodyPr/>
          <a:lstStyle/>
          <a:p>
            <a:r>
              <a:rPr lang="en-GB"/>
              <a:t>Quiz </a:t>
            </a:r>
            <a:r>
              <a:rPr lang="de-DE"/>
              <a:t>Development</a:t>
            </a:r>
            <a:endParaRPr lang="en-GB"/>
          </a:p>
        </p:txBody>
      </p:sp>
      <p:sp>
        <p:nvSpPr>
          <p:cNvPr id="4" name="Date Placeholder 3">
            <a:extLst>
              <a:ext uri="{FF2B5EF4-FFF2-40B4-BE49-F238E27FC236}">
                <a16:creationId xmlns:a16="http://schemas.microsoft.com/office/drawing/2014/main" id="{9318B5FD-D27B-EAA7-0396-F9F9786CF019}"/>
              </a:ext>
            </a:extLst>
          </p:cNvPr>
          <p:cNvSpPr>
            <a:spLocks noGrp="1"/>
          </p:cNvSpPr>
          <p:nvPr>
            <p:ph type="dt" sz="half" idx="10"/>
          </p:nvPr>
        </p:nvSpPr>
        <p:spPr/>
        <p:txBody>
          <a:bodyPr/>
          <a:lstStyle/>
          <a:p>
            <a:pPr>
              <a:defRPr/>
            </a:pPr>
            <a:r>
              <a:rPr lang="de-DE"/>
              <a:t>© sebis</a:t>
            </a:r>
          </a:p>
        </p:txBody>
      </p:sp>
      <p:sp>
        <p:nvSpPr>
          <p:cNvPr id="6" name="Slide Number Placeholder 5">
            <a:extLst>
              <a:ext uri="{FF2B5EF4-FFF2-40B4-BE49-F238E27FC236}">
                <a16:creationId xmlns:a16="http://schemas.microsoft.com/office/drawing/2014/main" id="{6B81EAEA-26A5-4D84-D027-DDBEEC88E07F}"/>
              </a:ext>
            </a:extLst>
          </p:cNvPr>
          <p:cNvSpPr>
            <a:spLocks noGrp="1"/>
          </p:cNvSpPr>
          <p:nvPr>
            <p:ph type="sldNum" sz="quarter" idx="12"/>
          </p:nvPr>
        </p:nvSpPr>
        <p:spPr/>
        <p:txBody>
          <a:bodyPr/>
          <a:lstStyle/>
          <a:p>
            <a:pPr>
              <a:defRPr/>
            </a:pPr>
            <a:fld id="{05BC9FAB-BDC1-47C0-A8BB-6E12A8205D33}" type="slidenum">
              <a:rPr lang="de-DE" smtClean="0"/>
              <a:pPr>
                <a:defRPr/>
              </a:pPr>
              <a:t>21</a:t>
            </a:fld>
            <a:endParaRPr lang="de-DE"/>
          </a:p>
        </p:txBody>
      </p:sp>
      <p:pic>
        <p:nvPicPr>
          <p:cNvPr id="12" name="Picture 11" descr="A screenshot of a quiz&#10;&#10;Description automatically generated">
            <a:extLst>
              <a:ext uri="{FF2B5EF4-FFF2-40B4-BE49-F238E27FC236}">
                <a16:creationId xmlns:a16="http://schemas.microsoft.com/office/drawing/2014/main" id="{80371714-78DA-5CAA-AFFB-33513E7CB61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7828" y="1209128"/>
            <a:ext cx="8473284" cy="4766222"/>
          </a:xfrm>
          <a:prstGeom prst="rect">
            <a:avLst/>
          </a:prstGeom>
          <a:ln>
            <a:noFill/>
          </a:ln>
          <a:effectLst>
            <a:outerShdw blurRad="190500" algn="tl" rotWithShape="0">
              <a:srgbClr val="000000">
                <a:alpha val="70000"/>
              </a:srgbClr>
            </a:outerShdw>
          </a:effectLst>
        </p:spPr>
      </p:pic>
      <p:sp>
        <p:nvSpPr>
          <p:cNvPr id="3" name="Fußzeilenplatzhalter 4">
            <a:extLst>
              <a:ext uri="{FF2B5EF4-FFF2-40B4-BE49-F238E27FC236}">
                <a16:creationId xmlns:a16="http://schemas.microsoft.com/office/drawing/2014/main" id="{4C36C9A3-C542-F4DB-190F-03F91782EC74}"/>
              </a:ext>
            </a:extLst>
          </p:cNvPr>
          <p:cNvSpPr>
            <a:spLocks noGrp="1"/>
          </p:cNvSpPr>
          <p:nvPr>
            <p:ph type="ftr" sz="quarter" idx="11"/>
          </p:nvPr>
        </p:nvSpPr>
        <p:spPr>
          <a:xfrm>
            <a:off x="332903" y="6569076"/>
            <a:ext cx="5761567" cy="288925"/>
          </a:xfrm>
        </p:spPr>
        <p:txBody>
          <a:bodyPr/>
          <a:lstStyle/>
          <a:p>
            <a:r>
              <a:rPr lang="en-US"/>
              <a:t>230522 Fantaye </a:t>
            </a:r>
            <a:r>
              <a:rPr lang="en-AU" kern="0"/>
              <a:t>Bachelor Thesis Final Presentation</a:t>
            </a:r>
            <a:endParaRPr lang="de-DE"/>
          </a:p>
        </p:txBody>
      </p:sp>
    </p:spTree>
    <p:extLst>
      <p:ext uri="{BB962C8B-B14F-4D97-AF65-F5344CB8AC3E}">
        <p14:creationId xmlns:p14="http://schemas.microsoft.com/office/powerpoint/2010/main" val="278663499"/>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DC4FE-6903-656D-CF46-A65D2BA7A8A7}"/>
              </a:ext>
            </a:extLst>
          </p:cNvPr>
          <p:cNvSpPr>
            <a:spLocks noGrp="1"/>
          </p:cNvSpPr>
          <p:nvPr>
            <p:ph type="title"/>
          </p:nvPr>
        </p:nvSpPr>
        <p:spPr/>
        <p:txBody>
          <a:bodyPr/>
          <a:lstStyle/>
          <a:p>
            <a:r>
              <a:rPr lang="en-GB"/>
              <a:t>Key Results</a:t>
            </a:r>
          </a:p>
        </p:txBody>
      </p:sp>
      <p:sp>
        <p:nvSpPr>
          <p:cNvPr id="4" name="Date Placeholder 3">
            <a:extLst>
              <a:ext uri="{FF2B5EF4-FFF2-40B4-BE49-F238E27FC236}">
                <a16:creationId xmlns:a16="http://schemas.microsoft.com/office/drawing/2014/main" id="{74672FE5-1B66-4D95-45B7-C96A1F230865}"/>
              </a:ext>
            </a:extLst>
          </p:cNvPr>
          <p:cNvSpPr>
            <a:spLocks noGrp="1"/>
          </p:cNvSpPr>
          <p:nvPr>
            <p:ph type="dt" sz="half" idx="10"/>
          </p:nvPr>
        </p:nvSpPr>
        <p:spPr/>
        <p:txBody>
          <a:bodyPr/>
          <a:lstStyle/>
          <a:p>
            <a:pPr>
              <a:defRPr/>
            </a:pPr>
            <a:r>
              <a:rPr lang="de-DE"/>
              <a:t>© sebis</a:t>
            </a:r>
          </a:p>
        </p:txBody>
      </p:sp>
      <p:sp>
        <p:nvSpPr>
          <p:cNvPr id="6" name="Slide Number Placeholder 5">
            <a:extLst>
              <a:ext uri="{FF2B5EF4-FFF2-40B4-BE49-F238E27FC236}">
                <a16:creationId xmlns:a16="http://schemas.microsoft.com/office/drawing/2014/main" id="{07D3B61A-7C93-D16A-22FA-1AC9910CE1D4}"/>
              </a:ext>
            </a:extLst>
          </p:cNvPr>
          <p:cNvSpPr>
            <a:spLocks noGrp="1"/>
          </p:cNvSpPr>
          <p:nvPr>
            <p:ph type="sldNum" sz="quarter" idx="12"/>
          </p:nvPr>
        </p:nvSpPr>
        <p:spPr/>
        <p:txBody>
          <a:bodyPr/>
          <a:lstStyle/>
          <a:p>
            <a:pPr>
              <a:defRPr/>
            </a:pPr>
            <a:fld id="{05BC9FAB-BDC1-47C0-A8BB-6E12A8205D33}" type="slidenum">
              <a:rPr lang="de-DE" smtClean="0"/>
              <a:pPr>
                <a:defRPr/>
              </a:pPr>
              <a:t>22</a:t>
            </a:fld>
            <a:endParaRPr lang="de-DE"/>
          </a:p>
        </p:txBody>
      </p:sp>
      <p:sp>
        <p:nvSpPr>
          <p:cNvPr id="7" name="Fußzeilenplatzhalter 4">
            <a:extLst>
              <a:ext uri="{FF2B5EF4-FFF2-40B4-BE49-F238E27FC236}">
                <a16:creationId xmlns:a16="http://schemas.microsoft.com/office/drawing/2014/main" id="{B84176D6-2017-D266-A35A-3BE2FE8304D2}"/>
              </a:ext>
            </a:extLst>
          </p:cNvPr>
          <p:cNvSpPr>
            <a:spLocks noGrp="1"/>
          </p:cNvSpPr>
          <p:nvPr>
            <p:ph type="ftr" sz="quarter" idx="11"/>
          </p:nvPr>
        </p:nvSpPr>
        <p:spPr>
          <a:xfrm>
            <a:off x="332903" y="6569076"/>
            <a:ext cx="5761567" cy="288925"/>
          </a:xfrm>
        </p:spPr>
        <p:txBody>
          <a:bodyPr/>
          <a:lstStyle/>
          <a:p>
            <a:r>
              <a:rPr lang="en-US"/>
              <a:t>230522 Fantaye </a:t>
            </a:r>
            <a:r>
              <a:rPr lang="en-AU" kern="0"/>
              <a:t>Bachelor Thesis Final Presentation</a:t>
            </a:r>
            <a:endParaRPr lang="de-DE"/>
          </a:p>
        </p:txBody>
      </p:sp>
      <p:graphicFrame>
        <p:nvGraphicFramePr>
          <p:cNvPr id="5" name="Diagram 4">
            <a:extLst>
              <a:ext uri="{FF2B5EF4-FFF2-40B4-BE49-F238E27FC236}">
                <a16:creationId xmlns:a16="http://schemas.microsoft.com/office/drawing/2014/main" id="{D8994179-9DC1-ACB7-AA55-A71D79C084D4}"/>
              </a:ext>
            </a:extLst>
          </p:cNvPr>
          <p:cNvGraphicFramePr/>
          <p:nvPr/>
        </p:nvGraphicFramePr>
        <p:xfrm>
          <a:off x="608708" y="1092087"/>
          <a:ext cx="10166867" cy="48864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30495825"/>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5">
            <a:extLst>
              <a:ext uri="{FF2B5EF4-FFF2-40B4-BE49-F238E27FC236}">
                <a16:creationId xmlns:a16="http://schemas.microsoft.com/office/drawing/2014/main" id="{121D0D03-177E-6A94-CE86-D263FBF34D8E}"/>
              </a:ext>
            </a:extLst>
          </p:cNvPr>
          <p:cNvSpPr>
            <a:spLocks noGrp="1"/>
          </p:cNvSpPr>
          <p:nvPr>
            <p:ph type="title"/>
          </p:nvPr>
        </p:nvSpPr>
        <p:spPr>
          <a:xfrm>
            <a:off x="334437" y="44452"/>
            <a:ext cx="10586099" cy="720725"/>
          </a:xfrm>
        </p:spPr>
        <p:txBody>
          <a:bodyPr wrap="square" anchor="b">
            <a:normAutofit/>
          </a:bodyPr>
          <a:lstStyle/>
          <a:p>
            <a:r>
              <a:rPr lang="en-GB"/>
              <a:t>Key Results: Learning Paths &amp; Nuggets</a:t>
            </a:r>
          </a:p>
        </p:txBody>
      </p:sp>
      <p:pic>
        <p:nvPicPr>
          <p:cNvPr id="7" name="Picture 6" descr="A group of colorful squares&#10;&#10;Description automatically generated with medium confidence">
            <a:extLst>
              <a:ext uri="{FF2B5EF4-FFF2-40B4-BE49-F238E27FC236}">
                <a16:creationId xmlns:a16="http://schemas.microsoft.com/office/drawing/2014/main" id="{745BAF6D-59F4-BC01-211B-6FAB67735F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3810" y="1725714"/>
            <a:ext cx="10561320" cy="3881286"/>
          </a:xfrm>
          <a:prstGeom prst="rect">
            <a:avLst/>
          </a:prstGeom>
          <a:noFill/>
        </p:spPr>
      </p:pic>
      <p:sp>
        <p:nvSpPr>
          <p:cNvPr id="4" name="Date Placeholder 3">
            <a:extLst>
              <a:ext uri="{FF2B5EF4-FFF2-40B4-BE49-F238E27FC236}">
                <a16:creationId xmlns:a16="http://schemas.microsoft.com/office/drawing/2014/main" id="{55907F75-FE63-2DE6-A479-4FF7E9D536E7}"/>
              </a:ext>
            </a:extLst>
          </p:cNvPr>
          <p:cNvSpPr>
            <a:spLocks noGrp="1"/>
          </p:cNvSpPr>
          <p:nvPr>
            <p:ph type="dt" sz="half" idx="10"/>
          </p:nvPr>
        </p:nvSpPr>
        <p:spPr>
          <a:xfrm>
            <a:off x="9383184" y="6570616"/>
            <a:ext cx="2142067" cy="288925"/>
          </a:xfrm>
        </p:spPr>
        <p:txBody>
          <a:bodyPr wrap="none" anchor="ctr">
            <a:normAutofit/>
          </a:bodyPr>
          <a:lstStyle/>
          <a:p>
            <a:pPr>
              <a:spcAft>
                <a:spcPts val="600"/>
              </a:spcAft>
              <a:defRPr/>
            </a:pPr>
            <a:r>
              <a:rPr lang="de-DE"/>
              <a:t>© </a:t>
            </a:r>
            <a:r>
              <a:rPr lang="de-DE" err="1"/>
              <a:t>sebis</a:t>
            </a:r>
            <a:endParaRPr lang="de-DE"/>
          </a:p>
        </p:txBody>
      </p:sp>
      <p:sp>
        <p:nvSpPr>
          <p:cNvPr id="10" name="Fußzeilenplatzhalter 4">
            <a:extLst>
              <a:ext uri="{FF2B5EF4-FFF2-40B4-BE49-F238E27FC236}">
                <a16:creationId xmlns:a16="http://schemas.microsoft.com/office/drawing/2014/main" id="{3ABD29BF-F3C1-1721-6CA6-CE35B82AC582}"/>
              </a:ext>
            </a:extLst>
          </p:cNvPr>
          <p:cNvSpPr>
            <a:spLocks noGrp="1"/>
          </p:cNvSpPr>
          <p:nvPr>
            <p:ph type="ftr" sz="quarter" idx="11"/>
          </p:nvPr>
        </p:nvSpPr>
        <p:spPr>
          <a:xfrm>
            <a:off x="332903" y="6569076"/>
            <a:ext cx="5761567" cy="288925"/>
          </a:xfrm>
        </p:spPr>
        <p:txBody>
          <a:bodyPr wrap="square" anchor="ctr">
            <a:normAutofit/>
          </a:bodyPr>
          <a:lstStyle/>
          <a:p>
            <a:pPr>
              <a:spcAft>
                <a:spcPts val="600"/>
              </a:spcAft>
            </a:pPr>
            <a:r>
              <a:rPr lang="en-US"/>
              <a:t>230522 Fantaye </a:t>
            </a:r>
            <a:r>
              <a:rPr lang="en-AU" kern="0"/>
              <a:t>Bachelor Thesis Final Presentation</a:t>
            </a:r>
            <a:endParaRPr lang="de-DE"/>
          </a:p>
        </p:txBody>
      </p:sp>
      <p:sp>
        <p:nvSpPr>
          <p:cNvPr id="6" name="Slide Number Placeholder 5">
            <a:extLst>
              <a:ext uri="{FF2B5EF4-FFF2-40B4-BE49-F238E27FC236}">
                <a16:creationId xmlns:a16="http://schemas.microsoft.com/office/drawing/2014/main" id="{4F5197C5-4039-2E21-EAC2-4683A912431D}"/>
              </a:ext>
            </a:extLst>
          </p:cNvPr>
          <p:cNvSpPr>
            <a:spLocks noGrp="1"/>
          </p:cNvSpPr>
          <p:nvPr>
            <p:ph type="sldNum" sz="quarter" idx="12"/>
          </p:nvPr>
        </p:nvSpPr>
        <p:spPr>
          <a:xfrm>
            <a:off x="11525251" y="6570616"/>
            <a:ext cx="332316" cy="288925"/>
          </a:xfrm>
        </p:spPr>
        <p:txBody>
          <a:bodyPr wrap="none" anchor="ctr">
            <a:normAutofit/>
          </a:bodyPr>
          <a:lstStyle/>
          <a:p>
            <a:pPr>
              <a:spcAft>
                <a:spcPts val="600"/>
              </a:spcAft>
              <a:defRPr/>
            </a:pPr>
            <a:fld id="{05BC9FAB-BDC1-47C0-A8BB-6E12A8205D33}" type="slidenum">
              <a:rPr lang="de-DE" smtClean="0"/>
              <a:pPr>
                <a:spcAft>
                  <a:spcPts val="600"/>
                </a:spcAft>
                <a:defRPr/>
              </a:pPr>
              <a:t>23</a:t>
            </a:fld>
            <a:endParaRPr lang="de-DE"/>
          </a:p>
        </p:txBody>
      </p:sp>
    </p:spTree>
    <p:extLst>
      <p:ext uri="{BB962C8B-B14F-4D97-AF65-F5344CB8AC3E}">
        <p14:creationId xmlns:p14="http://schemas.microsoft.com/office/powerpoint/2010/main" val="1498727590"/>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E42FC-0833-B91C-653F-1EC12CDEFC3C}"/>
              </a:ext>
            </a:extLst>
          </p:cNvPr>
          <p:cNvSpPr>
            <a:spLocks noGrp="1"/>
          </p:cNvSpPr>
          <p:nvPr>
            <p:ph type="title"/>
          </p:nvPr>
        </p:nvSpPr>
        <p:spPr/>
        <p:txBody>
          <a:bodyPr/>
          <a:lstStyle/>
          <a:p>
            <a:r>
              <a:rPr lang="en-US"/>
              <a:t>Limitations and Future Work</a:t>
            </a:r>
          </a:p>
        </p:txBody>
      </p:sp>
      <p:sp>
        <p:nvSpPr>
          <p:cNvPr id="4" name="Date Placeholder 3">
            <a:extLst>
              <a:ext uri="{FF2B5EF4-FFF2-40B4-BE49-F238E27FC236}">
                <a16:creationId xmlns:a16="http://schemas.microsoft.com/office/drawing/2014/main" id="{A810E90E-3CA1-8D5B-8604-AB0C124656C3}"/>
              </a:ext>
            </a:extLst>
          </p:cNvPr>
          <p:cNvSpPr>
            <a:spLocks noGrp="1"/>
          </p:cNvSpPr>
          <p:nvPr>
            <p:ph type="dt" sz="half" idx="10"/>
          </p:nvPr>
        </p:nvSpPr>
        <p:spPr/>
        <p:txBody>
          <a:bodyPr/>
          <a:lstStyle/>
          <a:p>
            <a:pPr>
              <a:defRPr/>
            </a:pPr>
            <a:r>
              <a:rPr lang="de-DE"/>
              <a:t>© sebis</a:t>
            </a:r>
          </a:p>
        </p:txBody>
      </p:sp>
      <p:sp>
        <p:nvSpPr>
          <p:cNvPr id="6" name="Slide Number Placeholder 5">
            <a:extLst>
              <a:ext uri="{FF2B5EF4-FFF2-40B4-BE49-F238E27FC236}">
                <a16:creationId xmlns:a16="http://schemas.microsoft.com/office/drawing/2014/main" id="{020BACA8-BD90-21CF-D4F9-D281583CD892}"/>
              </a:ext>
            </a:extLst>
          </p:cNvPr>
          <p:cNvSpPr>
            <a:spLocks noGrp="1"/>
          </p:cNvSpPr>
          <p:nvPr>
            <p:ph type="sldNum" sz="quarter" idx="12"/>
          </p:nvPr>
        </p:nvSpPr>
        <p:spPr/>
        <p:txBody>
          <a:bodyPr/>
          <a:lstStyle/>
          <a:p>
            <a:pPr>
              <a:defRPr/>
            </a:pPr>
            <a:fld id="{05BC9FAB-BDC1-47C0-A8BB-6E12A8205D33}" type="slidenum">
              <a:rPr lang="de-DE" smtClean="0"/>
              <a:pPr>
                <a:defRPr/>
              </a:pPr>
              <a:t>24</a:t>
            </a:fld>
            <a:endParaRPr lang="de-DE"/>
          </a:p>
        </p:txBody>
      </p:sp>
      <p:graphicFrame>
        <p:nvGraphicFramePr>
          <p:cNvPr id="7" name="Diagram 6">
            <a:extLst>
              <a:ext uri="{FF2B5EF4-FFF2-40B4-BE49-F238E27FC236}">
                <a16:creationId xmlns:a16="http://schemas.microsoft.com/office/drawing/2014/main" id="{D0F90538-43EC-DC99-E590-592927980469}"/>
              </a:ext>
            </a:extLst>
          </p:cNvPr>
          <p:cNvGraphicFramePr/>
          <p:nvPr/>
        </p:nvGraphicFramePr>
        <p:xfrm>
          <a:off x="1596028" y="1619105"/>
          <a:ext cx="8996883" cy="42174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Fußzeilenplatzhalter 4">
            <a:extLst>
              <a:ext uri="{FF2B5EF4-FFF2-40B4-BE49-F238E27FC236}">
                <a16:creationId xmlns:a16="http://schemas.microsoft.com/office/drawing/2014/main" id="{BA3D08C6-F2A0-95CF-A5CC-36F61E04280E}"/>
              </a:ext>
            </a:extLst>
          </p:cNvPr>
          <p:cNvSpPr>
            <a:spLocks noGrp="1"/>
          </p:cNvSpPr>
          <p:nvPr>
            <p:ph type="ftr" sz="quarter" idx="11"/>
          </p:nvPr>
        </p:nvSpPr>
        <p:spPr>
          <a:xfrm>
            <a:off x="332903" y="6569076"/>
            <a:ext cx="5761567" cy="288925"/>
          </a:xfrm>
        </p:spPr>
        <p:txBody>
          <a:bodyPr/>
          <a:lstStyle/>
          <a:p>
            <a:r>
              <a:rPr lang="en-US"/>
              <a:t>230522 Fantaye </a:t>
            </a:r>
            <a:r>
              <a:rPr lang="en-AU" kern="0"/>
              <a:t>Bachelor Thesis Final Presentation</a:t>
            </a:r>
            <a:endParaRPr lang="de-DE"/>
          </a:p>
        </p:txBody>
      </p:sp>
    </p:spTree>
    <p:extLst>
      <p:ext uri="{BB962C8B-B14F-4D97-AF65-F5344CB8AC3E}">
        <p14:creationId xmlns:p14="http://schemas.microsoft.com/office/powerpoint/2010/main" val="1154986214"/>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platzhalter 16"/>
          <p:cNvSpPr>
            <a:spLocks noGrp="1"/>
          </p:cNvSpPr>
          <p:nvPr>
            <p:ph type="body" sz="quarter" idx="13"/>
          </p:nvPr>
        </p:nvSpPr>
        <p:spPr/>
        <p:txBody>
          <a:bodyPr/>
          <a:lstStyle/>
          <a:p>
            <a:r>
              <a:rPr lang="en-AU"/>
              <a:t>Jared Fantaye</a:t>
            </a:r>
          </a:p>
        </p:txBody>
      </p:sp>
      <p:sp>
        <p:nvSpPr>
          <p:cNvPr id="18" name="Textplatzhalter 17"/>
          <p:cNvSpPr>
            <a:spLocks noGrp="1"/>
          </p:cNvSpPr>
          <p:nvPr>
            <p:ph type="body" sz="quarter" idx="14"/>
          </p:nvPr>
        </p:nvSpPr>
        <p:spPr/>
        <p:txBody>
          <a:bodyPr/>
          <a:lstStyle/>
          <a:p>
            <a:r>
              <a:rPr lang="en-AU" noProof="1"/>
              <a:t>B.Sc. Candidate</a:t>
            </a:r>
          </a:p>
        </p:txBody>
      </p:sp>
      <p:sp>
        <p:nvSpPr>
          <p:cNvPr id="19" name="Textplatzhalter 18"/>
          <p:cNvSpPr>
            <a:spLocks noGrp="1"/>
          </p:cNvSpPr>
          <p:nvPr>
            <p:ph type="body" sz="quarter" idx="15"/>
          </p:nvPr>
        </p:nvSpPr>
        <p:spPr/>
        <p:txBody>
          <a:bodyPr/>
          <a:lstStyle/>
          <a:p>
            <a:r>
              <a:rPr lang="en-AU"/>
              <a:t>17132</a:t>
            </a:r>
          </a:p>
        </p:txBody>
      </p:sp>
      <p:sp>
        <p:nvSpPr>
          <p:cNvPr id="20" name="Textplatzhalter 19"/>
          <p:cNvSpPr>
            <a:spLocks noGrp="1"/>
          </p:cNvSpPr>
          <p:nvPr>
            <p:ph type="body" sz="quarter" idx="16"/>
          </p:nvPr>
        </p:nvSpPr>
        <p:spPr/>
        <p:txBody>
          <a:bodyPr/>
          <a:lstStyle/>
          <a:p>
            <a:r>
              <a:rPr lang="en-AU"/>
              <a:t>matthes@in.tum.de</a:t>
            </a:r>
          </a:p>
        </p:txBody>
      </p:sp>
      <p:sp>
        <p:nvSpPr>
          <p:cNvPr id="21" name="Inhaltsplatzhalter 20"/>
          <p:cNvSpPr>
            <a:spLocks noGrp="1"/>
          </p:cNvSpPr>
          <p:nvPr>
            <p:ph sz="quarter" idx="18"/>
          </p:nvPr>
        </p:nvSpPr>
        <p:spPr/>
        <p:txBody>
          <a:bodyPr/>
          <a:lstStyle/>
          <a:p>
            <a:r>
              <a:rPr lang="en-AU"/>
              <a:t> </a:t>
            </a:r>
          </a:p>
        </p:txBody>
      </p:sp>
    </p:spTree>
    <p:extLst>
      <p:ext uri="{BB962C8B-B14F-4D97-AF65-F5344CB8AC3E}">
        <p14:creationId xmlns:p14="http://schemas.microsoft.com/office/powerpoint/2010/main" val="1627620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0D20A1B7-2AC9-2E2D-9235-409231BBE11D}"/>
              </a:ext>
            </a:extLst>
          </p:cNvPr>
          <p:cNvSpPr/>
          <p:nvPr/>
        </p:nvSpPr>
        <p:spPr bwMode="auto">
          <a:xfrm>
            <a:off x="1403610" y="1447304"/>
            <a:ext cx="9381720" cy="1809540"/>
          </a:xfrm>
          <a:prstGeom prst="roundRect">
            <a:avLst>
              <a:gd name="adj" fmla="val 6078"/>
            </a:avLst>
          </a:prstGeom>
          <a:solidFill>
            <a:schemeClr val="bg1"/>
          </a:solidFill>
          <a:ln w="38100">
            <a:solidFill>
              <a:schemeClr val="accent4"/>
            </a:solidFill>
            <a:prstDash val="sysDot"/>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a:solidFill>
                <a:schemeClr val="tx1"/>
              </a:solidFill>
              <a:cs typeface="Arial" pitchFamily="34" charset="0"/>
            </a:endParaRPr>
          </a:p>
        </p:txBody>
      </p:sp>
      <p:sp>
        <p:nvSpPr>
          <p:cNvPr id="3" name="Title 2">
            <a:extLst>
              <a:ext uri="{FF2B5EF4-FFF2-40B4-BE49-F238E27FC236}">
                <a16:creationId xmlns:a16="http://schemas.microsoft.com/office/drawing/2014/main" id="{1222C7D3-9C82-5392-0C00-28ED405E3954}"/>
              </a:ext>
            </a:extLst>
          </p:cNvPr>
          <p:cNvSpPr>
            <a:spLocks noGrp="1"/>
          </p:cNvSpPr>
          <p:nvPr>
            <p:ph type="title"/>
          </p:nvPr>
        </p:nvSpPr>
        <p:spPr/>
        <p:txBody>
          <a:bodyPr/>
          <a:lstStyle/>
          <a:p>
            <a:r>
              <a:rPr lang="en-GB">
                <a:effectLst/>
              </a:rPr>
              <a:t>Privacy-Enhancing Technologies</a:t>
            </a:r>
            <a:endParaRPr lang="en-GB"/>
          </a:p>
        </p:txBody>
      </p:sp>
      <p:sp>
        <p:nvSpPr>
          <p:cNvPr id="4" name="Date Placeholder 3">
            <a:extLst>
              <a:ext uri="{FF2B5EF4-FFF2-40B4-BE49-F238E27FC236}">
                <a16:creationId xmlns:a16="http://schemas.microsoft.com/office/drawing/2014/main" id="{76A44324-2F27-6B46-E249-1DDCBEB8374D}"/>
              </a:ext>
            </a:extLst>
          </p:cNvPr>
          <p:cNvSpPr>
            <a:spLocks noGrp="1"/>
          </p:cNvSpPr>
          <p:nvPr>
            <p:ph type="dt" sz="half" idx="10"/>
          </p:nvPr>
        </p:nvSpPr>
        <p:spPr/>
        <p:txBody>
          <a:bodyPr/>
          <a:lstStyle/>
          <a:p>
            <a:pPr>
              <a:defRPr/>
            </a:pPr>
            <a:r>
              <a:rPr lang="de-DE"/>
              <a:t>© sebis</a:t>
            </a:r>
          </a:p>
        </p:txBody>
      </p:sp>
      <p:sp>
        <p:nvSpPr>
          <p:cNvPr id="6" name="Slide Number Placeholder 5">
            <a:extLst>
              <a:ext uri="{FF2B5EF4-FFF2-40B4-BE49-F238E27FC236}">
                <a16:creationId xmlns:a16="http://schemas.microsoft.com/office/drawing/2014/main" id="{1EEDBCBA-5912-6E2E-1B96-8837792287AF}"/>
              </a:ext>
            </a:extLst>
          </p:cNvPr>
          <p:cNvSpPr>
            <a:spLocks noGrp="1"/>
          </p:cNvSpPr>
          <p:nvPr>
            <p:ph type="sldNum" sz="quarter" idx="12"/>
          </p:nvPr>
        </p:nvSpPr>
        <p:spPr/>
        <p:txBody>
          <a:bodyPr/>
          <a:lstStyle/>
          <a:p>
            <a:pPr>
              <a:defRPr/>
            </a:pPr>
            <a:fld id="{E201E5CB-5EE0-4EA4-87FF-7D8A79A61969}" type="slidenum">
              <a:rPr lang="de-DE" smtClean="0"/>
              <a:pPr>
                <a:defRPr/>
              </a:pPr>
              <a:t>3</a:t>
            </a:fld>
            <a:endParaRPr lang="de-DE"/>
          </a:p>
        </p:txBody>
      </p:sp>
      <p:sp>
        <p:nvSpPr>
          <p:cNvPr id="8" name="TextBox 7">
            <a:extLst>
              <a:ext uri="{FF2B5EF4-FFF2-40B4-BE49-F238E27FC236}">
                <a16:creationId xmlns:a16="http://schemas.microsoft.com/office/drawing/2014/main" id="{4EE4FFC8-C58C-EB97-EEED-2571F0062DCB}"/>
              </a:ext>
            </a:extLst>
          </p:cNvPr>
          <p:cNvSpPr txBox="1"/>
          <p:nvPr/>
        </p:nvSpPr>
        <p:spPr>
          <a:xfrm>
            <a:off x="1993581" y="1644823"/>
            <a:ext cx="8201775" cy="1446550"/>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en-GB" sz="2200" dirty="0">
                <a:solidFill>
                  <a:srgbClr val="0065BD"/>
                </a:solidFill>
              </a:rPr>
              <a:t>“Privacy-Enhancing Technologies (PETs) are technologies that embody fundamental data protection principles by minimising personal data use, maximising data security, and/or empowering individuals.” </a:t>
            </a:r>
            <a:r>
              <a:rPr lang="en-GB" sz="2200" dirty="0">
                <a:solidFill>
                  <a:srgbClr val="203E80"/>
                </a:solidFill>
              </a:rPr>
              <a:t>- Information Commissioner’s Office*</a:t>
            </a:r>
          </a:p>
        </p:txBody>
      </p:sp>
      <p:pic>
        <p:nvPicPr>
          <p:cNvPr id="12" name="Graphic 11">
            <a:extLst>
              <a:ext uri="{FF2B5EF4-FFF2-40B4-BE49-F238E27FC236}">
                <a16:creationId xmlns:a16="http://schemas.microsoft.com/office/drawing/2014/main" id="{EB46AC1A-C486-5F05-0BEA-643A5073C17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413933" y="3256844"/>
            <a:ext cx="3361070" cy="3361070"/>
          </a:xfrm>
          <a:prstGeom prst="rect">
            <a:avLst/>
          </a:prstGeom>
        </p:spPr>
      </p:pic>
      <p:sp>
        <p:nvSpPr>
          <p:cNvPr id="13" name="Fußzeilenplatzhalter 4">
            <a:extLst>
              <a:ext uri="{FF2B5EF4-FFF2-40B4-BE49-F238E27FC236}">
                <a16:creationId xmlns:a16="http://schemas.microsoft.com/office/drawing/2014/main" id="{3B51B9DC-01E2-3579-3434-91609C2CE6B1}"/>
              </a:ext>
            </a:extLst>
          </p:cNvPr>
          <p:cNvSpPr>
            <a:spLocks noGrp="1"/>
          </p:cNvSpPr>
          <p:nvPr>
            <p:ph type="ftr" sz="quarter" idx="11"/>
          </p:nvPr>
        </p:nvSpPr>
        <p:spPr>
          <a:xfrm>
            <a:off x="332903" y="6569076"/>
            <a:ext cx="5761567" cy="288925"/>
          </a:xfrm>
        </p:spPr>
        <p:txBody>
          <a:bodyPr/>
          <a:lstStyle/>
          <a:p>
            <a:r>
              <a:rPr lang="en-US"/>
              <a:t>230522 Fantaye </a:t>
            </a:r>
            <a:r>
              <a:rPr lang="en-AU" kern="0"/>
              <a:t>Bachelor Thesis Final Presentation</a:t>
            </a:r>
            <a:endParaRPr lang="de-DE"/>
          </a:p>
        </p:txBody>
      </p:sp>
      <p:sp>
        <p:nvSpPr>
          <p:cNvPr id="5" name="Fußzeilenplatzhalter 4">
            <a:extLst>
              <a:ext uri="{FF2B5EF4-FFF2-40B4-BE49-F238E27FC236}">
                <a16:creationId xmlns:a16="http://schemas.microsoft.com/office/drawing/2014/main" id="{6C248834-E355-19D8-A95F-836B45901398}"/>
              </a:ext>
            </a:extLst>
          </p:cNvPr>
          <p:cNvSpPr txBox="1">
            <a:spLocks/>
          </p:cNvSpPr>
          <p:nvPr/>
        </p:nvSpPr>
        <p:spPr bwMode="auto">
          <a:xfrm>
            <a:off x="6209753" y="6524623"/>
            <a:ext cx="4710783"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defPPr>
              <a:defRPr lang="de-DE"/>
            </a:defPPr>
            <a:lvl1pPr algn="l" rtl="0" eaLnBrk="0" fontAlgn="base" hangingPunct="0">
              <a:spcBef>
                <a:spcPct val="0"/>
              </a:spcBef>
              <a:spcAft>
                <a:spcPct val="0"/>
              </a:spcAf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lgn="ctr"/>
            <a:r>
              <a:rPr lang="en-GB" dirty="0">
                <a:solidFill>
                  <a:srgbClr val="203E80"/>
                </a:solidFill>
              </a:rPr>
              <a:t>*</a:t>
            </a:r>
            <a:r>
              <a:rPr lang="en-GB" dirty="0"/>
              <a:t>Source: “Chapter 5: Privacy-enhancing technologies (PETs)” (2022) by ICO (https://ico.org.uk/media/about-the-ico/consultations/4021464/chapter-5-anonymisation-pets.pdf)</a:t>
            </a:r>
            <a:endParaRPr lang="de-DE" dirty="0"/>
          </a:p>
        </p:txBody>
      </p:sp>
      <p:sp>
        <p:nvSpPr>
          <p:cNvPr id="2" name="Fußzeilenplatzhalter 4">
            <a:extLst>
              <a:ext uri="{FF2B5EF4-FFF2-40B4-BE49-F238E27FC236}">
                <a16:creationId xmlns:a16="http://schemas.microsoft.com/office/drawing/2014/main" id="{3C0DA816-086B-3E4A-FBB8-C99DD076FD57}"/>
              </a:ext>
            </a:extLst>
          </p:cNvPr>
          <p:cNvSpPr txBox="1">
            <a:spLocks/>
          </p:cNvSpPr>
          <p:nvPr/>
        </p:nvSpPr>
        <p:spPr bwMode="auto">
          <a:xfrm>
            <a:off x="4978991" y="6070227"/>
            <a:ext cx="2230954"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defPPr>
              <a:defRPr lang="de-DE"/>
            </a:defPPr>
            <a:lvl1pPr algn="l" rtl="0" eaLnBrk="0" fontAlgn="base" hangingPunct="0">
              <a:spcBef>
                <a:spcPct val="0"/>
              </a:spcBef>
              <a:spcAft>
                <a:spcPct val="0"/>
              </a:spcAf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lgn="ctr"/>
            <a:r>
              <a:rPr lang="en-GB" dirty="0">
                <a:solidFill>
                  <a:srgbClr val="7F7F7F"/>
                </a:solidFill>
              </a:rPr>
              <a:t>Illustration by </a:t>
            </a:r>
            <a:r>
              <a:rPr lang="en-GB" dirty="0" err="1">
                <a:solidFill>
                  <a:srgbClr val="7F7F7F"/>
                </a:solidFill>
              </a:rPr>
              <a:t>FreePik</a:t>
            </a:r>
            <a:r>
              <a:rPr lang="en-GB" dirty="0">
                <a:solidFill>
                  <a:srgbClr val="7F7F7F"/>
                </a:solidFill>
              </a:rPr>
              <a:t> (https://storyset.com/)</a:t>
            </a:r>
            <a:endParaRPr lang="de-DE" dirty="0">
              <a:solidFill>
                <a:srgbClr val="7F7F7F"/>
              </a:solidFill>
            </a:endParaRPr>
          </a:p>
        </p:txBody>
      </p:sp>
    </p:spTree>
    <p:extLst>
      <p:ext uri="{BB962C8B-B14F-4D97-AF65-F5344CB8AC3E}">
        <p14:creationId xmlns:p14="http://schemas.microsoft.com/office/powerpoint/2010/main" val="220771912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81FC7-61E1-9D80-C36A-9F22EAD0AA20}"/>
              </a:ext>
            </a:extLst>
          </p:cNvPr>
          <p:cNvSpPr>
            <a:spLocks noGrp="1"/>
          </p:cNvSpPr>
          <p:nvPr>
            <p:ph type="title"/>
          </p:nvPr>
        </p:nvSpPr>
        <p:spPr/>
        <p:txBody>
          <a:bodyPr/>
          <a:lstStyle/>
          <a:p>
            <a:r>
              <a:rPr lang="de-DE"/>
              <a:t>Motivation</a:t>
            </a:r>
            <a:endParaRPr lang="en-GB"/>
          </a:p>
        </p:txBody>
      </p:sp>
      <p:sp>
        <p:nvSpPr>
          <p:cNvPr id="4" name="Date Placeholder 3">
            <a:extLst>
              <a:ext uri="{FF2B5EF4-FFF2-40B4-BE49-F238E27FC236}">
                <a16:creationId xmlns:a16="http://schemas.microsoft.com/office/drawing/2014/main" id="{40F0A35A-C96D-A247-E996-0473124CC914}"/>
              </a:ext>
            </a:extLst>
          </p:cNvPr>
          <p:cNvSpPr>
            <a:spLocks noGrp="1"/>
          </p:cNvSpPr>
          <p:nvPr>
            <p:ph type="dt" sz="half" idx="10"/>
          </p:nvPr>
        </p:nvSpPr>
        <p:spPr/>
        <p:txBody>
          <a:bodyPr/>
          <a:lstStyle/>
          <a:p>
            <a:pPr>
              <a:defRPr/>
            </a:pPr>
            <a:r>
              <a:rPr lang="de-DE"/>
              <a:t>© sebis</a:t>
            </a:r>
          </a:p>
        </p:txBody>
      </p:sp>
      <p:sp>
        <p:nvSpPr>
          <p:cNvPr id="6" name="Slide Number Placeholder 5">
            <a:extLst>
              <a:ext uri="{FF2B5EF4-FFF2-40B4-BE49-F238E27FC236}">
                <a16:creationId xmlns:a16="http://schemas.microsoft.com/office/drawing/2014/main" id="{A24BBD49-53F0-915A-9D79-83EE742F103D}"/>
              </a:ext>
            </a:extLst>
          </p:cNvPr>
          <p:cNvSpPr>
            <a:spLocks noGrp="1"/>
          </p:cNvSpPr>
          <p:nvPr>
            <p:ph type="sldNum" sz="quarter" idx="12"/>
          </p:nvPr>
        </p:nvSpPr>
        <p:spPr/>
        <p:txBody>
          <a:bodyPr/>
          <a:lstStyle/>
          <a:p>
            <a:pPr>
              <a:defRPr/>
            </a:pPr>
            <a:fld id="{05BC9FAB-BDC1-47C0-A8BB-6E12A8205D33}" type="slidenum">
              <a:rPr lang="de-DE" smtClean="0"/>
              <a:pPr>
                <a:defRPr/>
              </a:pPr>
              <a:t>4</a:t>
            </a:fld>
            <a:endParaRPr lang="de-DE"/>
          </a:p>
        </p:txBody>
      </p:sp>
      <p:graphicFrame>
        <p:nvGraphicFramePr>
          <p:cNvPr id="9" name="Diagram 8">
            <a:extLst>
              <a:ext uri="{FF2B5EF4-FFF2-40B4-BE49-F238E27FC236}">
                <a16:creationId xmlns:a16="http://schemas.microsoft.com/office/drawing/2014/main" id="{6F1724D0-A5A7-5D29-7C8C-E214951C44D2}"/>
              </a:ext>
            </a:extLst>
          </p:cNvPr>
          <p:cNvGraphicFramePr/>
          <p:nvPr>
            <p:extLst>
              <p:ext uri="{D42A27DB-BD31-4B8C-83A1-F6EECF244321}">
                <p14:modId xmlns:p14="http://schemas.microsoft.com/office/powerpoint/2010/main" val="3443282993"/>
              </p:ext>
            </p:extLst>
          </p:nvPr>
        </p:nvGraphicFramePr>
        <p:xfrm>
          <a:off x="2045671" y="404814"/>
          <a:ext cx="8064896" cy="52945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Box 12">
            <a:extLst>
              <a:ext uri="{FF2B5EF4-FFF2-40B4-BE49-F238E27FC236}">
                <a16:creationId xmlns:a16="http://schemas.microsoft.com/office/drawing/2014/main" id="{BD148C52-A7E5-AFCD-A279-F5B0FB15FECE}"/>
              </a:ext>
            </a:extLst>
          </p:cNvPr>
          <p:cNvSpPr txBox="1"/>
          <p:nvPr/>
        </p:nvSpPr>
        <p:spPr>
          <a:xfrm>
            <a:off x="2063552" y="5840104"/>
            <a:ext cx="8097598"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r>
              <a:rPr lang="en-GB">
                <a:sym typeface="Wingdings" panose="05000000000000000000" pitchFamily="2" charset="2"/>
              </a:rPr>
              <a:t> </a:t>
            </a:r>
            <a:r>
              <a:rPr lang="en-GB"/>
              <a:t>Essential to address this issue to guarantee privacy and data sovereignty</a:t>
            </a:r>
          </a:p>
        </p:txBody>
      </p:sp>
      <p:sp>
        <p:nvSpPr>
          <p:cNvPr id="3" name="Fußzeilenplatzhalter 4">
            <a:extLst>
              <a:ext uri="{FF2B5EF4-FFF2-40B4-BE49-F238E27FC236}">
                <a16:creationId xmlns:a16="http://schemas.microsoft.com/office/drawing/2014/main" id="{AF03ECAC-E269-44AE-CBDD-D50DF3016276}"/>
              </a:ext>
            </a:extLst>
          </p:cNvPr>
          <p:cNvSpPr>
            <a:spLocks noGrp="1"/>
          </p:cNvSpPr>
          <p:nvPr>
            <p:ph type="ftr" sz="quarter" idx="11"/>
          </p:nvPr>
        </p:nvSpPr>
        <p:spPr>
          <a:xfrm>
            <a:off x="332903" y="6569076"/>
            <a:ext cx="5761567" cy="288925"/>
          </a:xfrm>
        </p:spPr>
        <p:txBody>
          <a:bodyPr/>
          <a:lstStyle/>
          <a:p>
            <a:r>
              <a:rPr lang="en-US"/>
              <a:t>230522 Fantaye </a:t>
            </a:r>
            <a:r>
              <a:rPr lang="en-AU" kern="0"/>
              <a:t>Bachelor Thesis Final Presentation</a:t>
            </a:r>
            <a:endParaRPr lang="de-DE"/>
          </a:p>
        </p:txBody>
      </p:sp>
      <p:sp>
        <p:nvSpPr>
          <p:cNvPr id="14" name="Rectangle: Rounded Corners 13">
            <a:extLst>
              <a:ext uri="{FF2B5EF4-FFF2-40B4-BE49-F238E27FC236}">
                <a16:creationId xmlns:a16="http://schemas.microsoft.com/office/drawing/2014/main" id="{4C7562AE-415A-A490-EE9C-1E125F031492}"/>
              </a:ext>
            </a:extLst>
          </p:cNvPr>
          <p:cNvSpPr/>
          <p:nvPr/>
        </p:nvSpPr>
        <p:spPr bwMode="auto">
          <a:xfrm flipV="1">
            <a:off x="2063552" y="5772743"/>
            <a:ext cx="7866752" cy="504055"/>
          </a:xfrm>
          <a:prstGeom prst="roundRect">
            <a:avLst>
              <a:gd name="adj" fmla="val 7235"/>
            </a:avLst>
          </a:prstGeom>
          <a:noFill/>
          <a:ln w="28575">
            <a:solidFill>
              <a:schemeClr val="accent4"/>
            </a:solidFill>
            <a:prstDash val="sysDot"/>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a:solidFill>
                <a:schemeClr val="tx1"/>
              </a:solidFill>
              <a:cs typeface="Arial" pitchFamily="34" charset="0"/>
            </a:endParaRPr>
          </a:p>
        </p:txBody>
      </p:sp>
    </p:spTree>
    <p:extLst>
      <p:ext uri="{BB962C8B-B14F-4D97-AF65-F5344CB8AC3E}">
        <p14:creationId xmlns:p14="http://schemas.microsoft.com/office/powerpoint/2010/main" val="3976417852"/>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81FC7-61E1-9D80-C36A-9F22EAD0AA20}"/>
              </a:ext>
            </a:extLst>
          </p:cNvPr>
          <p:cNvSpPr>
            <a:spLocks noGrp="1"/>
          </p:cNvSpPr>
          <p:nvPr>
            <p:ph type="title"/>
          </p:nvPr>
        </p:nvSpPr>
        <p:spPr/>
        <p:txBody>
          <a:bodyPr/>
          <a:lstStyle/>
          <a:p>
            <a:r>
              <a:rPr lang="de-DE"/>
              <a:t>Research Questions</a:t>
            </a:r>
            <a:endParaRPr lang="en-GB"/>
          </a:p>
        </p:txBody>
      </p:sp>
      <p:sp>
        <p:nvSpPr>
          <p:cNvPr id="4" name="Date Placeholder 3">
            <a:extLst>
              <a:ext uri="{FF2B5EF4-FFF2-40B4-BE49-F238E27FC236}">
                <a16:creationId xmlns:a16="http://schemas.microsoft.com/office/drawing/2014/main" id="{40F0A35A-C96D-A247-E996-0473124CC914}"/>
              </a:ext>
            </a:extLst>
          </p:cNvPr>
          <p:cNvSpPr>
            <a:spLocks noGrp="1"/>
          </p:cNvSpPr>
          <p:nvPr>
            <p:ph type="dt" sz="half" idx="10"/>
          </p:nvPr>
        </p:nvSpPr>
        <p:spPr/>
        <p:txBody>
          <a:bodyPr/>
          <a:lstStyle/>
          <a:p>
            <a:pPr>
              <a:defRPr/>
            </a:pPr>
            <a:r>
              <a:rPr lang="de-DE"/>
              <a:t>© sebis</a:t>
            </a:r>
          </a:p>
        </p:txBody>
      </p:sp>
      <p:sp>
        <p:nvSpPr>
          <p:cNvPr id="6" name="Slide Number Placeholder 5">
            <a:extLst>
              <a:ext uri="{FF2B5EF4-FFF2-40B4-BE49-F238E27FC236}">
                <a16:creationId xmlns:a16="http://schemas.microsoft.com/office/drawing/2014/main" id="{A24BBD49-53F0-915A-9D79-83EE742F103D}"/>
              </a:ext>
            </a:extLst>
          </p:cNvPr>
          <p:cNvSpPr>
            <a:spLocks noGrp="1"/>
          </p:cNvSpPr>
          <p:nvPr>
            <p:ph type="sldNum" sz="quarter" idx="12"/>
          </p:nvPr>
        </p:nvSpPr>
        <p:spPr/>
        <p:txBody>
          <a:bodyPr/>
          <a:lstStyle/>
          <a:p>
            <a:pPr>
              <a:defRPr/>
            </a:pPr>
            <a:fld id="{05BC9FAB-BDC1-47C0-A8BB-6E12A8205D33}" type="slidenum">
              <a:rPr lang="de-DE" smtClean="0"/>
              <a:pPr>
                <a:defRPr/>
              </a:pPr>
              <a:t>5</a:t>
            </a:fld>
            <a:endParaRPr lang="de-DE"/>
          </a:p>
        </p:txBody>
      </p:sp>
      <p:graphicFrame>
        <p:nvGraphicFramePr>
          <p:cNvPr id="8" name="Diagram 7">
            <a:extLst>
              <a:ext uri="{FF2B5EF4-FFF2-40B4-BE49-F238E27FC236}">
                <a16:creationId xmlns:a16="http://schemas.microsoft.com/office/drawing/2014/main" id="{433D4A59-134A-A9C0-5863-6B624E6916F2}"/>
              </a:ext>
            </a:extLst>
          </p:cNvPr>
          <p:cNvGraphicFramePr/>
          <p:nvPr>
            <p:extLst>
              <p:ext uri="{D42A27DB-BD31-4B8C-83A1-F6EECF244321}">
                <p14:modId xmlns:p14="http://schemas.microsoft.com/office/powerpoint/2010/main" val="433521318"/>
              </p:ext>
            </p:extLst>
          </p:nvPr>
        </p:nvGraphicFramePr>
        <p:xfrm>
          <a:off x="591141" y="1136526"/>
          <a:ext cx="11100268" cy="47627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ußzeilenplatzhalter 4">
            <a:extLst>
              <a:ext uri="{FF2B5EF4-FFF2-40B4-BE49-F238E27FC236}">
                <a16:creationId xmlns:a16="http://schemas.microsoft.com/office/drawing/2014/main" id="{FABF7632-C183-515E-5872-ABFD591FE21F}"/>
              </a:ext>
            </a:extLst>
          </p:cNvPr>
          <p:cNvSpPr>
            <a:spLocks noGrp="1"/>
          </p:cNvSpPr>
          <p:nvPr>
            <p:ph type="ftr" sz="quarter" idx="11"/>
          </p:nvPr>
        </p:nvSpPr>
        <p:spPr>
          <a:xfrm>
            <a:off x="332903" y="6569076"/>
            <a:ext cx="5761567" cy="288925"/>
          </a:xfrm>
        </p:spPr>
        <p:txBody>
          <a:bodyPr/>
          <a:lstStyle/>
          <a:p>
            <a:r>
              <a:rPr lang="en-US"/>
              <a:t>230522 Fantaye </a:t>
            </a:r>
            <a:r>
              <a:rPr lang="en-AU" kern="0"/>
              <a:t>Bachelor Thesis Final Presentation</a:t>
            </a:r>
            <a:endParaRPr lang="de-DE"/>
          </a:p>
        </p:txBody>
      </p:sp>
      <p:pic>
        <p:nvPicPr>
          <p:cNvPr id="7" name="Graphic 6" descr="Magnifying glass with solid fill">
            <a:extLst>
              <a:ext uri="{FF2B5EF4-FFF2-40B4-BE49-F238E27FC236}">
                <a16:creationId xmlns:a16="http://schemas.microsoft.com/office/drawing/2014/main" id="{C0307E62-79A3-0A01-1853-47BD8B2AAE7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51584" y="1340768"/>
            <a:ext cx="914400" cy="914400"/>
          </a:xfrm>
          <a:prstGeom prst="rect">
            <a:avLst/>
          </a:prstGeom>
        </p:spPr>
      </p:pic>
      <p:pic>
        <p:nvPicPr>
          <p:cNvPr id="11" name="Graphic 10" descr="Add with solid fill">
            <a:extLst>
              <a:ext uri="{FF2B5EF4-FFF2-40B4-BE49-F238E27FC236}">
                <a16:creationId xmlns:a16="http://schemas.microsoft.com/office/drawing/2014/main" id="{77DE523B-8C52-3A9D-155D-5D9593B3B2C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21345" y="3067030"/>
            <a:ext cx="914400" cy="914400"/>
          </a:xfrm>
          <a:prstGeom prst="rect">
            <a:avLst/>
          </a:prstGeom>
        </p:spPr>
      </p:pic>
      <p:pic>
        <p:nvPicPr>
          <p:cNvPr id="16" name="Graphic 15" descr="Books with solid fill">
            <a:extLst>
              <a:ext uri="{FF2B5EF4-FFF2-40B4-BE49-F238E27FC236}">
                <a16:creationId xmlns:a16="http://schemas.microsoft.com/office/drawing/2014/main" id="{80D339AF-C66B-B1FD-C6D9-F65EA8CE1E0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21345" y="4780620"/>
            <a:ext cx="914400" cy="914400"/>
          </a:xfrm>
          <a:prstGeom prst="rect">
            <a:avLst/>
          </a:prstGeom>
        </p:spPr>
      </p:pic>
    </p:spTree>
    <p:extLst>
      <p:ext uri="{BB962C8B-B14F-4D97-AF65-F5344CB8AC3E}">
        <p14:creationId xmlns:p14="http://schemas.microsoft.com/office/powerpoint/2010/main" val="282752595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2B74179C-674A-5991-4C15-E008309B555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20580" y="188640"/>
            <a:ext cx="5370044" cy="5370044"/>
          </a:xfrm>
          <a:prstGeom prst="rect">
            <a:avLst/>
          </a:prstGeom>
        </p:spPr>
      </p:pic>
      <p:sp>
        <p:nvSpPr>
          <p:cNvPr id="2" name="Title 1">
            <a:extLst>
              <a:ext uri="{FF2B5EF4-FFF2-40B4-BE49-F238E27FC236}">
                <a16:creationId xmlns:a16="http://schemas.microsoft.com/office/drawing/2014/main" id="{24D81FC7-61E1-9D80-C36A-9F22EAD0AA20}"/>
              </a:ext>
            </a:extLst>
          </p:cNvPr>
          <p:cNvSpPr>
            <a:spLocks noGrp="1"/>
          </p:cNvSpPr>
          <p:nvPr>
            <p:ph type="title"/>
          </p:nvPr>
        </p:nvSpPr>
        <p:spPr/>
        <p:txBody>
          <a:bodyPr/>
          <a:lstStyle/>
          <a:p>
            <a:r>
              <a:rPr lang="en-US"/>
              <a:t>Methodology</a:t>
            </a:r>
            <a:endParaRPr lang="en-GB"/>
          </a:p>
        </p:txBody>
      </p:sp>
      <p:sp>
        <p:nvSpPr>
          <p:cNvPr id="3" name="Content Placeholder 2">
            <a:extLst>
              <a:ext uri="{FF2B5EF4-FFF2-40B4-BE49-F238E27FC236}">
                <a16:creationId xmlns:a16="http://schemas.microsoft.com/office/drawing/2014/main" id="{EF439679-D21B-FBEA-C394-528CF49D39D2}"/>
              </a:ext>
            </a:extLst>
          </p:cNvPr>
          <p:cNvSpPr>
            <a:spLocks noGrp="1"/>
          </p:cNvSpPr>
          <p:nvPr>
            <p:ph idx="1"/>
          </p:nvPr>
        </p:nvSpPr>
        <p:spPr>
          <a:xfrm>
            <a:off x="334434" y="981077"/>
            <a:ext cx="11523133" cy="3528044"/>
          </a:xfrm>
        </p:spPr>
        <p:txBody>
          <a:bodyPr/>
          <a:lstStyle/>
          <a:p>
            <a:endParaRPr lang="en-GB"/>
          </a:p>
          <a:p>
            <a:endParaRPr lang="en-GB"/>
          </a:p>
          <a:p>
            <a:endParaRPr lang="en-GB"/>
          </a:p>
          <a:p>
            <a:endParaRPr lang="en-GB"/>
          </a:p>
        </p:txBody>
      </p:sp>
      <p:sp>
        <p:nvSpPr>
          <p:cNvPr id="4" name="Date Placeholder 3">
            <a:extLst>
              <a:ext uri="{FF2B5EF4-FFF2-40B4-BE49-F238E27FC236}">
                <a16:creationId xmlns:a16="http://schemas.microsoft.com/office/drawing/2014/main" id="{40F0A35A-C96D-A247-E996-0473124CC914}"/>
              </a:ext>
            </a:extLst>
          </p:cNvPr>
          <p:cNvSpPr>
            <a:spLocks noGrp="1"/>
          </p:cNvSpPr>
          <p:nvPr>
            <p:ph type="dt" sz="half" idx="10"/>
          </p:nvPr>
        </p:nvSpPr>
        <p:spPr/>
        <p:txBody>
          <a:bodyPr/>
          <a:lstStyle/>
          <a:p>
            <a:pPr>
              <a:defRPr/>
            </a:pPr>
            <a:r>
              <a:rPr lang="de-DE"/>
              <a:t>© sebis</a:t>
            </a:r>
          </a:p>
        </p:txBody>
      </p:sp>
      <p:sp>
        <p:nvSpPr>
          <p:cNvPr id="6" name="Slide Number Placeholder 5">
            <a:extLst>
              <a:ext uri="{FF2B5EF4-FFF2-40B4-BE49-F238E27FC236}">
                <a16:creationId xmlns:a16="http://schemas.microsoft.com/office/drawing/2014/main" id="{A24BBD49-53F0-915A-9D79-83EE742F103D}"/>
              </a:ext>
            </a:extLst>
          </p:cNvPr>
          <p:cNvSpPr>
            <a:spLocks noGrp="1"/>
          </p:cNvSpPr>
          <p:nvPr>
            <p:ph type="sldNum" sz="quarter" idx="12"/>
          </p:nvPr>
        </p:nvSpPr>
        <p:spPr/>
        <p:txBody>
          <a:bodyPr/>
          <a:lstStyle/>
          <a:p>
            <a:pPr>
              <a:defRPr/>
            </a:pPr>
            <a:fld id="{05BC9FAB-BDC1-47C0-A8BB-6E12A8205D33}" type="slidenum">
              <a:rPr lang="de-DE" smtClean="0"/>
              <a:pPr>
                <a:defRPr/>
              </a:pPr>
              <a:t>6</a:t>
            </a:fld>
            <a:endParaRPr lang="de-DE"/>
          </a:p>
        </p:txBody>
      </p:sp>
      <p:sp>
        <p:nvSpPr>
          <p:cNvPr id="8" name="Fußzeilenplatzhalter 4">
            <a:extLst>
              <a:ext uri="{FF2B5EF4-FFF2-40B4-BE49-F238E27FC236}">
                <a16:creationId xmlns:a16="http://schemas.microsoft.com/office/drawing/2014/main" id="{BFD2C0D8-6F11-8D5F-EFE1-5B14BD607EA6}"/>
              </a:ext>
            </a:extLst>
          </p:cNvPr>
          <p:cNvSpPr>
            <a:spLocks noGrp="1"/>
          </p:cNvSpPr>
          <p:nvPr>
            <p:ph type="ftr" sz="quarter" idx="11"/>
          </p:nvPr>
        </p:nvSpPr>
        <p:spPr>
          <a:xfrm>
            <a:off x="332903" y="6569076"/>
            <a:ext cx="5761567" cy="288925"/>
          </a:xfrm>
        </p:spPr>
        <p:txBody>
          <a:bodyPr/>
          <a:lstStyle/>
          <a:p>
            <a:r>
              <a:rPr lang="en-US"/>
              <a:t>230522 Fantaye </a:t>
            </a:r>
            <a:r>
              <a:rPr lang="en-AU" kern="0"/>
              <a:t>Bachelor Thesis Final Presentation</a:t>
            </a:r>
            <a:endParaRPr lang="de-DE"/>
          </a:p>
        </p:txBody>
      </p:sp>
      <p:graphicFrame>
        <p:nvGraphicFramePr>
          <p:cNvPr id="7" name="Diagram 6">
            <a:extLst>
              <a:ext uri="{FF2B5EF4-FFF2-40B4-BE49-F238E27FC236}">
                <a16:creationId xmlns:a16="http://schemas.microsoft.com/office/drawing/2014/main" id="{3C3E9B23-5C04-0EE4-6180-1B840E0EC57F}"/>
              </a:ext>
            </a:extLst>
          </p:cNvPr>
          <p:cNvGraphicFramePr/>
          <p:nvPr>
            <p:extLst>
              <p:ext uri="{D42A27DB-BD31-4B8C-83A1-F6EECF244321}">
                <p14:modId xmlns:p14="http://schemas.microsoft.com/office/powerpoint/2010/main" val="4110358887"/>
              </p:ext>
            </p:extLst>
          </p:nvPr>
        </p:nvGraphicFramePr>
        <p:xfrm>
          <a:off x="813411" y="3590702"/>
          <a:ext cx="10562117" cy="228622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5372567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F54AE0E-A2CE-09E4-FB76-50A8115E5BA3}"/>
              </a:ext>
            </a:extLst>
          </p:cNvPr>
          <p:cNvSpPr>
            <a:spLocks noGrp="1"/>
          </p:cNvSpPr>
          <p:nvPr>
            <p:ph type="body" idx="1"/>
          </p:nvPr>
        </p:nvSpPr>
        <p:spPr>
          <a:xfrm>
            <a:off x="334437" y="1022909"/>
            <a:ext cx="5662084" cy="661976"/>
          </a:xfrm>
          <a:solidFill>
            <a:srgbClr val="003258"/>
          </a:solidFill>
        </p:spPr>
        <p:txBody>
          <a:bodyPr/>
          <a:lstStyle/>
          <a:p>
            <a:r>
              <a:rPr lang="en-US"/>
              <a:t>Scope of Quantitative Analysis</a:t>
            </a:r>
          </a:p>
        </p:txBody>
      </p:sp>
      <p:sp>
        <p:nvSpPr>
          <p:cNvPr id="3" name="Content Placeholder 2">
            <a:extLst>
              <a:ext uri="{FF2B5EF4-FFF2-40B4-BE49-F238E27FC236}">
                <a16:creationId xmlns:a16="http://schemas.microsoft.com/office/drawing/2014/main" id="{90510D73-E0E0-C4AD-DA79-312DD1BAF62A}"/>
              </a:ext>
            </a:extLst>
          </p:cNvPr>
          <p:cNvSpPr>
            <a:spLocks noGrp="1"/>
          </p:cNvSpPr>
          <p:nvPr>
            <p:ph sz="half" idx="2"/>
          </p:nvPr>
        </p:nvSpPr>
        <p:spPr>
          <a:xfrm>
            <a:off x="334437" y="1684886"/>
            <a:ext cx="5662084" cy="2092244"/>
          </a:xfrm>
        </p:spPr>
        <p:txBody>
          <a:bodyPr/>
          <a:lstStyle/>
          <a:p>
            <a:endParaRPr lang="en-GB"/>
          </a:p>
          <a:p>
            <a:pPr marL="285750" indent="-285750">
              <a:buFont typeface="Arial" panose="020B0604020202020204" pitchFamily="34" charset="0"/>
              <a:buChar char="•"/>
            </a:pPr>
            <a:r>
              <a:rPr lang="en-GB" sz="1800"/>
              <a:t>Search Timeframe: 2013 - Present</a:t>
            </a:r>
          </a:p>
          <a:p>
            <a:pPr marL="285750" indent="-285750">
              <a:buFont typeface="Arial" panose="020B0604020202020204" pitchFamily="34" charset="0"/>
              <a:buChar char="•"/>
            </a:pPr>
            <a:r>
              <a:rPr lang="en-GB" sz="1800"/>
              <a:t>Publication Types: Conference papers, academic journals, and research articles</a:t>
            </a:r>
          </a:p>
          <a:p>
            <a:pPr marL="285750" indent="-285750">
              <a:buFont typeface="Arial" panose="020B0604020202020204" pitchFamily="34" charset="0"/>
              <a:buChar char="•"/>
            </a:pPr>
            <a:r>
              <a:rPr lang="en-GB"/>
              <a:t>Search Method: Targeting "[PET]" in article titles, abstracts, and author keywords</a:t>
            </a:r>
          </a:p>
          <a:p>
            <a:pPr marL="285750" indent="-285750">
              <a:buFont typeface="Arial" panose="020B0604020202020204" pitchFamily="34" charset="0"/>
              <a:buChar char="•"/>
            </a:pPr>
            <a:endParaRPr lang="en-GB" sz="1800"/>
          </a:p>
          <a:p>
            <a:endParaRPr lang="en-GB"/>
          </a:p>
        </p:txBody>
      </p:sp>
      <p:sp>
        <p:nvSpPr>
          <p:cNvPr id="4" name="Text Placeholder 3">
            <a:extLst>
              <a:ext uri="{FF2B5EF4-FFF2-40B4-BE49-F238E27FC236}">
                <a16:creationId xmlns:a16="http://schemas.microsoft.com/office/drawing/2014/main" id="{12C27077-9A06-8BF2-F482-871758A978CC}"/>
              </a:ext>
            </a:extLst>
          </p:cNvPr>
          <p:cNvSpPr>
            <a:spLocks noGrp="1"/>
          </p:cNvSpPr>
          <p:nvPr>
            <p:ph type="body" sz="quarter" idx="3"/>
          </p:nvPr>
        </p:nvSpPr>
        <p:spPr>
          <a:xfrm>
            <a:off x="332903" y="3941710"/>
            <a:ext cx="5664200" cy="661975"/>
          </a:xfrm>
          <a:solidFill>
            <a:srgbClr val="003258"/>
          </a:solidFill>
        </p:spPr>
        <p:txBody>
          <a:bodyPr/>
          <a:lstStyle/>
          <a:p>
            <a:r>
              <a:rPr lang="en-GB" sz="2000" b="1"/>
              <a:t>Databases</a:t>
            </a:r>
            <a:endParaRPr lang="en-US"/>
          </a:p>
        </p:txBody>
      </p:sp>
      <p:sp>
        <p:nvSpPr>
          <p:cNvPr id="5" name="Content Placeholder 4">
            <a:extLst>
              <a:ext uri="{FF2B5EF4-FFF2-40B4-BE49-F238E27FC236}">
                <a16:creationId xmlns:a16="http://schemas.microsoft.com/office/drawing/2014/main" id="{99191EFD-9D09-2082-F728-A358CC06F0B9}"/>
              </a:ext>
            </a:extLst>
          </p:cNvPr>
          <p:cNvSpPr>
            <a:spLocks noGrp="1"/>
          </p:cNvSpPr>
          <p:nvPr>
            <p:ph sz="quarter" idx="4"/>
          </p:nvPr>
        </p:nvSpPr>
        <p:spPr>
          <a:xfrm>
            <a:off x="332903" y="4603682"/>
            <a:ext cx="5664200" cy="1888110"/>
          </a:xfrm>
        </p:spPr>
        <p:txBody>
          <a:bodyPr/>
          <a:lstStyle/>
          <a:p>
            <a:endParaRPr lang="en-GB" sz="1800" b="1"/>
          </a:p>
          <a:p>
            <a:pPr marL="285750" indent="-285750">
              <a:buFont typeface="Arial" panose="020B0604020202020204" pitchFamily="34" charset="0"/>
              <a:buChar char="•"/>
            </a:pPr>
            <a:r>
              <a:rPr lang="en-GB" sz="1800"/>
              <a:t>IEEE Xplore</a:t>
            </a:r>
          </a:p>
          <a:p>
            <a:pPr marL="285750" indent="-285750">
              <a:buFont typeface="Arial" panose="020B0604020202020204" pitchFamily="34" charset="0"/>
              <a:buChar char="•"/>
            </a:pPr>
            <a:r>
              <a:rPr lang="en-GB"/>
              <a:t>Scopus</a:t>
            </a:r>
          </a:p>
          <a:p>
            <a:pPr marL="285750" indent="-285750">
              <a:buFont typeface="Arial" panose="020B0604020202020204" pitchFamily="34" charset="0"/>
              <a:buChar char="•"/>
            </a:pPr>
            <a:r>
              <a:rPr lang="en-GB"/>
              <a:t>ACM Digital Library</a:t>
            </a:r>
          </a:p>
          <a:p>
            <a:pPr marL="285750" indent="-285750">
              <a:buFont typeface="Arial" panose="020B0604020202020204" pitchFamily="34" charset="0"/>
              <a:buChar char="•"/>
            </a:pPr>
            <a:r>
              <a:rPr lang="en-GB" sz="1800"/>
              <a:t>ScienceDirect</a:t>
            </a:r>
          </a:p>
        </p:txBody>
      </p:sp>
      <p:sp>
        <p:nvSpPr>
          <p:cNvPr id="6" name="Title 5">
            <a:extLst>
              <a:ext uri="{FF2B5EF4-FFF2-40B4-BE49-F238E27FC236}">
                <a16:creationId xmlns:a16="http://schemas.microsoft.com/office/drawing/2014/main" id="{B6EAA288-10F1-DF0E-4342-CA7D2B643CA9}"/>
              </a:ext>
            </a:extLst>
          </p:cNvPr>
          <p:cNvSpPr>
            <a:spLocks noGrp="1"/>
          </p:cNvSpPr>
          <p:nvPr>
            <p:ph type="title"/>
          </p:nvPr>
        </p:nvSpPr>
        <p:spPr/>
        <p:txBody>
          <a:bodyPr/>
          <a:lstStyle/>
          <a:p>
            <a:r>
              <a:rPr lang="en-GB"/>
              <a:t>Quantitative Analysis: Methodology </a:t>
            </a:r>
          </a:p>
        </p:txBody>
      </p:sp>
      <p:sp>
        <p:nvSpPr>
          <p:cNvPr id="7" name="Date Placeholder 6">
            <a:extLst>
              <a:ext uri="{FF2B5EF4-FFF2-40B4-BE49-F238E27FC236}">
                <a16:creationId xmlns:a16="http://schemas.microsoft.com/office/drawing/2014/main" id="{911C4133-D5D6-6936-24BB-3843527988E6}"/>
              </a:ext>
            </a:extLst>
          </p:cNvPr>
          <p:cNvSpPr>
            <a:spLocks noGrp="1"/>
          </p:cNvSpPr>
          <p:nvPr>
            <p:ph type="dt" sz="half" idx="10"/>
          </p:nvPr>
        </p:nvSpPr>
        <p:spPr/>
        <p:txBody>
          <a:bodyPr/>
          <a:lstStyle/>
          <a:p>
            <a:pPr>
              <a:defRPr/>
            </a:pPr>
            <a:r>
              <a:rPr lang="de-DE" noProof="0"/>
              <a:t>© sebis</a:t>
            </a:r>
            <a:endParaRPr lang="en-US" noProof="0"/>
          </a:p>
        </p:txBody>
      </p:sp>
      <p:sp>
        <p:nvSpPr>
          <p:cNvPr id="9" name="Slide Number Placeholder 8">
            <a:extLst>
              <a:ext uri="{FF2B5EF4-FFF2-40B4-BE49-F238E27FC236}">
                <a16:creationId xmlns:a16="http://schemas.microsoft.com/office/drawing/2014/main" id="{1C525E96-512E-E7E4-F33D-5A3EB55DC446}"/>
              </a:ext>
            </a:extLst>
          </p:cNvPr>
          <p:cNvSpPr>
            <a:spLocks noGrp="1"/>
          </p:cNvSpPr>
          <p:nvPr>
            <p:ph type="sldNum" sz="quarter" idx="12"/>
          </p:nvPr>
        </p:nvSpPr>
        <p:spPr/>
        <p:txBody>
          <a:bodyPr/>
          <a:lstStyle/>
          <a:p>
            <a:pPr>
              <a:defRPr/>
            </a:pPr>
            <a:fld id="{34A2CCB4-7108-4850-98BC-50E3A501EADB}" type="slidenum">
              <a:rPr lang="en-US" noProof="0" smtClean="0"/>
              <a:pPr>
                <a:defRPr/>
              </a:pPr>
              <a:t>7</a:t>
            </a:fld>
            <a:endParaRPr lang="en-US" noProof="0"/>
          </a:p>
        </p:txBody>
      </p:sp>
      <p:sp>
        <p:nvSpPr>
          <p:cNvPr id="10" name="Fußzeilenplatzhalter 4">
            <a:extLst>
              <a:ext uri="{FF2B5EF4-FFF2-40B4-BE49-F238E27FC236}">
                <a16:creationId xmlns:a16="http://schemas.microsoft.com/office/drawing/2014/main" id="{57DF95D4-9F44-9306-EF05-D221E6A7D4EC}"/>
              </a:ext>
            </a:extLst>
          </p:cNvPr>
          <p:cNvSpPr>
            <a:spLocks noGrp="1"/>
          </p:cNvSpPr>
          <p:nvPr>
            <p:ph type="ftr" sz="quarter" idx="11"/>
          </p:nvPr>
        </p:nvSpPr>
        <p:spPr>
          <a:xfrm>
            <a:off x="332903" y="6569076"/>
            <a:ext cx="5761567" cy="288925"/>
          </a:xfrm>
        </p:spPr>
        <p:txBody>
          <a:bodyPr/>
          <a:lstStyle/>
          <a:p>
            <a:r>
              <a:rPr lang="en-US"/>
              <a:t>230522 Fantaye </a:t>
            </a:r>
            <a:r>
              <a:rPr lang="en-AU" kern="0"/>
              <a:t>Bachelor Thesis Final Presentation</a:t>
            </a:r>
            <a:endParaRPr lang="de-DE"/>
          </a:p>
        </p:txBody>
      </p:sp>
      <p:graphicFrame>
        <p:nvGraphicFramePr>
          <p:cNvPr id="15" name="Chart 14">
            <a:extLst>
              <a:ext uri="{FF2B5EF4-FFF2-40B4-BE49-F238E27FC236}">
                <a16:creationId xmlns:a16="http://schemas.microsoft.com/office/drawing/2014/main" id="{9C30C7C9-276F-2D38-0E0C-7717E8100E6E}"/>
              </a:ext>
            </a:extLst>
          </p:cNvPr>
          <p:cNvGraphicFramePr/>
          <p:nvPr>
            <p:extLst>
              <p:ext uri="{D42A27DB-BD31-4B8C-83A1-F6EECF244321}">
                <p14:modId xmlns:p14="http://schemas.microsoft.com/office/powerpoint/2010/main" val="362740152"/>
              </p:ext>
            </p:extLst>
          </p:nvPr>
        </p:nvGraphicFramePr>
        <p:xfrm>
          <a:off x="6263341" y="1401203"/>
          <a:ext cx="5741858" cy="486525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2681016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81FC7-61E1-9D80-C36A-9F22EAD0AA20}"/>
              </a:ext>
            </a:extLst>
          </p:cNvPr>
          <p:cNvSpPr>
            <a:spLocks noGrp="1"/>
          </p:cNvSpPr>
          <p:nvPr>
            <p:ph type="title"/>
          </p:nvPr>
        </p:nvSpPr>
        <p:spPr/>
        <p:txBody>
          <a:bodyPr/>
          <a:lstStyle/>
          <a:p>
            <a:r>
              <a:rPr lang="en-GB"/>
              <a:t>Quantitative Analysis: Results</a:t>
            </a:r>
          </a:p>
        </p:txBody>
      </p:sp>
      <p:sp>
        <p:nvSpPr>
          <p:cNvPr id="3" name="Content Placeholder 2">
            <a:extLst>
              <a:ext uri="{FF2B5EF4-FFF2-40B4-BE49-F238E27FC236}">
                <a16:creationId xmlns:a16="http://schemas.microsoft.com/office/drawing/2014/main" id="{EF439679-D21B-FBEA-C394-528CF49D39D2}"/>
              </a:ext>
            </a:extLst>
          </p:cNvPr>
          <p:cNvSpPr>
            <a:spLocks noGrp="1"/>
          </p:cNvSpPr>
          <p:nvPr>
            <p:ph idx="1"/>
          </p:nvPr>
        </p:nvSpPr>
        <p:spPr/>
        <p:txBody>
          <a:bodyPr/>
          <a:lstStyle/>
          <a:p>
            <a:endParaRPr lang="en-GB"/>
          </a:p>
          <a:p>
            <a:endParaRPr lang="en-GB"/>
          </a:p>
          <a:p>
            <a:endParaRPr lang="en-GB"/>
          </a:p>
          <a:p>
            <a:endParaRPr lang="en-GB"/>
          </a:p>
        </p:txBody>
      </p:sp>
      <p:sp>
        <p:nvSpPr>
          <p:cNvPr id="4" name="Date Placeholder 3">
            <a:extLst>
              <a:ext uri="{FF2B5EF4-FFF2-40B4-BE49-F238E27FC236}">
                <a16:creationId xmlns:a16="http://schemas.microsoft.com/office/drawing/2014/main" id="{40F0A35A-C96D-A247-E996-0473124CC914}"/>
              </a:ext>
            </a:extLst>
          </p:cNvPr>
          <p:cNvSpPr>
            <a:spLocks noGrp="1"/>
          </p:cNvSpPr>
          <p:nvPr>
            <p:ph type="dt" sz="half" idx="10"/>
          </p:nvPr>
        </p:nvSpPr>
        <p:spPr/>
        <p:txBody>
          <a:bodyPr/>
          <a:lstStyle/>
          <a:p>
            <a:pPr>
              <a:defRPr/>
            </a:pPr>
            <a:r>
              <a:rPr lang="de-DE"/>
              <a:t>© sebis</a:t>
            </a:r>
          </a:p>
        </p:txBody>
      </p:sp>
      <p:sp>
        <p:nvSpPr>
          <p:cNvPr id="6" name="Slide Number Placeholder 5">
            <a:extLst>
              <a:ext uri="{FF2B5EF4-FFF2-40B4-BE49-F238E27FC236}">
                <a16:creationId xmlns:a16="http://schemas.microsoft.com/office/drawing/2014/main" id="{A24BBD49-53F0-915A-9D79-83EE742F103D}"/>
              </a:ext>
            </a:extLst>
          </p:cNvPr>
          <p:cNvSpPr>
            <a:spLocks noGrp="1"/>
          </p:cNvSpPr>
          <p:nvPr>
            <p:ph type="sldNum" sz="quarter" idx="12"/>
          </p:nvPr>
        </p:nvSpPr>
        <p:spPr/>
        <p:txBody>
          <a:bodyPr/>
          <a:lstStyle/>
          <a:p>
            <a:pPr>
              <a:defRPr/>
            </a:pPr>
            <a:fld id="{05BC9FAB-BDC1-47C0-A8BB-6E12A8205D33}" type="slidenum">
              <a:rPr lang="de-DE" smtClean="0"/>
              <a:pPr>
                <a:defRPr/>
              </a:pPr>
              <a:t>8</a:t>
            </a:fld>
            <a:endParaRPr lang="de-DE"/>
          </a:p>
        </p:txBody>
      </p:sp>
      <p:sp>
        <p:nvSpPr>
          <p:cNvPr id="8" name="Fußzeilenplatzhalter 4">
            <a:extLst>
              <a:ext uri="{FF2B5EF4-FFF2-40B4-BE49-F238E27FC236}">
                <a16:creationId xmlns:a16="http://schemas.microsoft.com/office/drawing/2014/main" id="{BFD2C0D8-6F11-8D5F-EFE1-5B14BD607EA6}"/>
              </a:ext>
            </a:extLst>
          </p:cNvPr>
          <p:cNvSpPr>
            <a:spLocks noGrp="1"/>
          </p:cNvSpPr>
          <p:nvPr>
            <p:ph type="ftr" sz="quarter" idx="11"/>
          </p:nvPr>
        </p:nvSpPr>
        <p:spPr>
          <a:xfrm>
            <a:off x="332903" y="6569076"/>
            <a:ext cx="5761567" cy="288925"/>
          </a:xfrm>
        </p:spPr>
        <p:txBody>
          <a:bodyPr/>
          <a:lstStyle/>
          <a:p>
            <a:r>
              <a:rPr lang="en-US"/>
              <a:t>230522 Fantaye </a:t>
            </a:r>
            <a:r>
              <a:rPr lang="en-AU" kern="0"/>
              <a:t>Bachelor Thesis Final Presentation</a:t>
            </a:r>
            <a:endParaRPr lang="de-DE"/>
          </a:p>
        </p:txBody>
      </p:sp>
      <p:graphicFrame>
        <p:nvGraphicFramePr>
          <p:cNvPr id="10" name="Chart 9">
            <a:extLst>
              <a:ext uri="{FF2B5EF4-FFF2-40B4-BE49-F238E27FC236}">
                <a16:creationId xmlns:a16="http://schemas.microsoft.com/office/drawing/2014/main" id="{FD4EEDFB-5C0D-2783-94FB-1C091AAC4D64}"/>
              </a:ext>
            </a:extLst>
          </p:cNvPr>
          <p:cNvGraphicFramePr/>
          <p:nvPr>
            <p:extLst>
              <p:ext uri="{D42A27DB-BD31-4B8C-83A1-F6EECF244321}">
                <p14:modId xmlns:p14="http://schemas.microsoft.com/office/powerpoint/2010/main" val="1519857524"/>
              </p:ext>
            </p:extLst>
          </p:nvPr>
        </p:nvGraphicFramePr>
        <p:xfrm>
          <a:off x="2030470" y="929976"/>
          <a:ext cx="8128000" cy="541866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28004074"/>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F54AE0E-A2CE-09E4-FB76-50A8115E5BA3}"/>
              </a:ext>
            </a:extLst>
          </p:cNvPr>
          <p:cNvSpPr>
            <a:spLocks noGrp="1"/>
          </p:cNvSpPr>
          <p:nvPr>
            <p:ph type="body" idx="1"/>
          </p:nvPr>
        </p:nvSpPr>
        <p:spPr>
          <a:solidFill>
            <a:srgbClr val="003258"/>
          </a:solidFill>
        </p:spPr>
        <p:txBody>
          <a:bodyPr/>
          <a:lstStyle/>
          <a:p>
            <a:r>
              <a:rPr lang="en-US"/>
              <a:t>Search Methodology</a:t>
            </a:r>
          </a:p>
        </p:txBody>
      </p:sp>
      <p:sp>
        <p:nvSpPr>
          <p:cNvPr id="3" name="Content Placeholder 2">
            <a:extLst>
              <a:ext uri="{FF2B5EF4-FFF2-40B4-BE49-F238E27FC236}">
                <a16:creationId xmlns:a16="http://schemas.microsoft.com/office/drawing/2014/main" id="{90510D73-E0E0-C4AD-DA79-312DD1BAF62A}"/>
              </a:ext>
            </a:extLst>
          </p:cNvPr>
          <p:cNvSpPr>
            <a:spLocks noGrp="1"/>
          </p:cNvSpPr>
          <p:nvPr>
            <p:ph sz="half" idx="2"/>
          </p:nvPr>
        </p:nvSpPr>
        <p:spPr/>
        <p:txBody>
          <a:bodyPr/>
          <a:lstStyle/>
          <a:p>
            <a:endParaRPr lang="en-GB"/>
          </a:p>
          <a:p>
            <a:r>
              <a:rPr lang="en-GB" sz="1600" b="1"/>
              <a:t>Databases:</a:t>
            </a:r>
          </a:p>
          <a:p>
            <a:pPr marL="285750" indent="-285750">
              <a:buFont typeface="Arial" panose="020B0604020202020204" pitchFamily="34" charset="0"/>
              <a:buChar char="•"/>
            </a:pPr>
            <a:r>
              <a:rPr lang="en-GB" sz="1600"/>
              <a:t>IEEE Xplore</a:t>
            </a:r>
          </a:p>
          <a:p>
            <a:pPr marL="285750" indent="-285750">
              <a:buFont typeface="Arial" panose="020B0604020202020204" pitchFamily="34" charset="0"/>
              <a:buChar char="•"/>
            </a:pPr>
            <a:r>
              <a:rPr lang="en-GB" sz="1600"/>
              <a:t>Scopus</a:t>
            </a:r>
          </a:p>
          <a:p>
            <a:pPr marL="285750" indent="-285750">
              <a:buFont typeface="Arial" panose="020B0604020202020204" pitchFamily="34" charset="0"/>
              <a:buChar char="•"/>
            </a:pPr>
            <a:r>
              <a:rPr lang="en-GB" sz="1600"/>
              <a:t>ACM Digital Library</a:t>
            </a:r>
          </a:p>
          <a:p>
            <a:pPr marL="0" indent="0"/>
            <a:endParaRPr lang="en-GB" sz="1600"/>
          </a:p>
          <a:p>
            <a:pPr marL="0" indent="0"/>
            <a:r>
              <a:rPr lang="en-GB" sz="1600" b="1"/>
              <a:t>Search strategy:</a:t>
            </a:r>
          </a:p>
          <a:p>
            <a:pPr marL="285750" indent="-285750">
              <a:buFont typeface="Arial" panose="020B0604020202020204" pitchFamily="34" charset="0"/>
              <a:buChar char="•"/>
            </a:pPr>
            <a:r>
              <a:rPr lang="en-GB" sz="1600"/>
              <a:t>Automated searches using search strings derived from the research question</a:t>
            </a:r>
          </a:p>
          <a:p>
            <a:pPr marL="642937" lvl="1" indent="-285750">
              <a:buFont typeface="Arial" panose="020B0604020202020204" pitchFamily="34" charset="0"/>
              <a:buChar char="•"/>
            </a:pPr>
            <a:r>
              <a:rPr lang="en-GB" sz="1600"/>
              <a:t>(”[PET]”) </a:t>
            </a:r>
          </a:p>
          <a:p>
            <a:pPr marL="642937" lvl="1" indent="-285750">
              <a:buFont typeface="Arial" panose="020B0604020202020204" pitchFamily="34" charset="0"/>
              <a:buChar char="•"/>
            </a:pPr>
            <a:r>
              <a:rPr lang="en-GB" sz="1600"/>
              <a:t>(”[PET]”) AND (”overview” OR “introduction” OR “basics” OR “fundamentals” OR “concepts” OR “principles”)</a:t>
            </a:r>
          </a:p>
          <a:p>
            <a:pPr marL="642937" lvl="1" indent="-285750">
              <a:buFont typeface="Arial" panose="020B0604020202020204" pitchFamily="34" charset="0"/>
              <a:buChar char="•"/>
            </a:pPr>
            <a:r>
              <a:rPr lang="en-GB" sz="1600"/>
              <a:t>(”[PET]”) AND (“applications” OR “benefits” OR “challenges”)</a:t>
            </a:r>
          </a:p>
          <a:p>
            <a:pPr marL="642937" lvl="1" indent="-285750">
              <a:buFont typeface="Arial" panose="020B0604020202020204" pitchFamily="34" charset="0"/>
              <a:buChar char="•"/>
            </a:pPr>
            <a:endParaRPr lang="en-GB" sz="1600"/>
          </a:p>
          <a:p>
            <a:pPr marL="285750" indent="-285750">
              <a:buFont typeface="Arial" panose="020B0604020202020204" pitchFamily="34" charset="0"/>
              <a:buChar char="•"/>
            </a:pPr>
            <a:endParaRPr lang="en-GB" sz="1600"/>
          </a:p>
          <a:p>
            <a:endParaRPr lang="en-GB"/>
          </a:p>
        </p:txBody>
      </p:sp>
      <p:sp>
        <p:nvSpPr>
          <p:cNvPr id="4" name="Text Placeholder 3">
            <a:extLst>
              <a:ext uri="{FF2B5EF4-FFF2-40B4-BE49-F238E27FC236}">
                <a16:creationId xmlns:a16="http://schemas.microsoft.com/office/drawing/2014/main" id="{12C27077-9A06-8BF2-F482-871758A978CC}"/>
              </a:ext>
            </a:extLst>
          </p:cNvPr>
          <p:cNvSpPr>
            <a:spLocks noGrp="1"/>
          </p:cNvSpPr>
          <p:nvPr>
            <p:ph type="body" sz="quarter" idx="3"/>
          </p:nvPr>
        </p:nvSpPr>
        <p:spPr>
          <a:solidFill>
            <a:srgbClr val="003258"/>
          </a:solidFill>
        </p:spPr>
        <p:txBody>
          <a:bodyPr/>
          <a:lstStyle/>
          <a:p>
            <a:r>
              <a:rPr lang="en-GB"/>
              <a:t>Inclusion/Exclusion criteria</a:t>
            </a:r>
            <a:endParaRPr lang="en-US"/>
          </a:p>
        </p:txBody>
      </p:sp>
      <p:sp>
        <p:nvSpPr>
          <p:cNvPr id="5" name="Content Placeholder 4">
            <a:extLst>
              <a:ext uri="{FF2B5EF4-FFF2-40B4-BE49-F238E27FC236}">
                <a16:creationId xmlns:a16="http://schemas.microsoft.com/office/drawing/2014/main" id="{99191EFD-9D09-2082-F728-A358CC06F0B9}"/>
              </a:ext>
            </a:extLst>
          </p:cNvPr>
          <p:cNvSpPr>
            <a:spLocks noGrp="1"/>
          </p:cNvSpPr>
          <p:nvPr>
            <p:ph sz="quarter" idx="4"/>
          </p:nvPr>
        </p:nvSpPr>
        <p:spPr/>
        <p:txBody>
          <a:bodyPr/>
          <a:lstStyle/>
          <a:p>
            <a:pPr marL="0" indent="0"/>
            <a:endParaRPr lang="en-GB" sz="1600" b="1"/>
          </a:p>
          <a:p>
            <a:pPr marL="0" indent="0"/>
            <a:r>
              <a:rPr lang="en-GB" sz="1600" b="1"/>
              <a:t>Inclusion criteria:</a:t>
            </a:r>
          </a:p>
          <a:p>
            <a:pPr marL="285750" indent="-285750">
              <a:buFont typeface="Arial" panose="020B0604020202020204" pitchFamily="34" charset="0"/>
              <a:buChar char="•"/>
            </a:pPr>
            <a:r>
              <a:rPr lang="en-GB" sz="1600"/>
              <a:t>Papers have to be relevant and readily used in current literature (has to be published within the last 10 years)</a:t>
            </a:r>
          </a:p>
          <a:p>
            <a:pPr marL="285750" indent="-285750">
              <a:buFont typeface="Arial" panose="020B0604020202020204" pitchFamily="34" charset="0"/>
              <a:buChar char="•"/>
            </a:pPr>
            <a:r>
              <a:rPr lang="en-GB" sz="1600"/>
              <a:t>Papers that talk about the characteristics, benefits and challenges of the PETs in context of data processing and analysis.</a:t>
            </a:r>
          </a:p>
          <a:p>
            <a:pPr marL="285750" indent="-285750">
              <a:buFont typeface="Arial" panose="020B0604020202020204" pitchFamily="34" charset="0"/>
              <a:buChar char="•"/>
            </a:pPr>
            <a:endParaRPr lang="en-GB" sz="1600"/>
          </a:p>
          <a:p>
            <a:pPr marL="0" indent="0"/>
            <a:r>
              <a:rPr lang="en-GB" sz="1600" b="1"/>
              <a:t>Exclusion criteria:</a:t>
            </a:r>
          </a:p>
          <a:p>
            <a:pPr marL="285750" indent="-285750">
              <a:buFont typeface="Arial" panose="020B0604020202020204" pitchFamily="34" charset="0"/>
              <a:buChar char="•"/>
            </a:pPr>
            <a:r>
              <a:rPr lang="en-GB" sz="1600"/>
              <a:t>Papers focused on legal requirements or policies instead of the technologies</a:t>
            </a:r>
          </a:p>
          <a:p>
            <a:pPr marL="285750" indent="-285750">
              <a:buFont typeface="Arial" panose="020B0604020202020204" pitchFamily="34" charset="0"/>
              <a:buChar char="•"/>
            </a:pPr>
            <a:r>
              <a:rPr lang="en-GB" sz="1600"/>
              <a:t>Papers that talk in detail about a very specific implementation or use case of a PET will not be considered</a:t>
            </a:r>
          </a:p>
          <a:p>
            <a:pPr marL="285750" indent="-285750">
              <a:buFont typeface="Arial" panose="020B0604020202020204" pitchFamily="34" charset="0"/>
              <a:buChar char="•"/>
            </a:pPr>
            <a:r>
              <a:rPr lang="en-GB" sz="1600"/>
              <a:t>Papers that provide no useful information to a non-technical audience.</a:t>
            </a:r>
          </a:p>
        </p:txBody>
      </p:sp>
      <p:sp>
        <p:nvSpPr>
          <p:cNvPr id="6" name="Title 5">
            <a:extLst>
              <a:ext uri="{FF2B5EF4-FFF2-40B4-BE49-F238E27FC236}">
                <a16:creationId xmlns:a16="http://schemas.microsoft.com/office/drawing/2014/main" id="{B6EAA288-10F1-DF0E-4342-CA7D2B643CA9}"/>
              </a:ext>
            </a:extLst>
          </p:cNvPr>
          <p:cNvSpPr>
            <a:spLocks noGrp="1"/>
          </p:cNvSpPr>
          <p:nvPr>
            <p:ph type="title"/>
          </p:nvPr>
        </p:nvSpPr>
        <p:spPr/>
        <p:txBody>
          <a:bodyPr/>
          <a:lstStyle/>
          <a:p>
            <a:r>
              <a:rPr lang="en-GB"/>
              <a:t>Systematic Literature Review: Methodology</a:t>
            </a:r>
          </a:p>
        </p:txBody>
      </p:sp>
      <p:sp>
        <p:nvSpPr>
          <p:cNvPr id="7" name="Date Placeholder 6">
            <a:extLst>
              <a:ext uri="{FF2B5EF4-FFF2-40B4-BE49-F238E27FC236}">
                <a16:creationId xmlns:a16="http://schemas.microsoft.com/office/drawing/2014/main" id="{911C4133-D5D6-6936-24BB-3843527988E6}"/>
              </a:ext>
            </a:extLst>
          </p:cNvPr>
          <p:cNvSpPr>
            <a:spLocks noGrp="1"/>
          </p:cNvSpPr>
          <p:nvPr>
            <p:ph type="dt" sz="half" idx="10"/>
          </p:nvPr>
        </p:nvSpPr>
        <p:spPr/>
        <p:txBody>
          <a:bodyPr/>
          <a:lstStyle/>
          <a:p>
            <a:pPr>
              <a:defRPr/>
            </a:pPr>
            <a:r>
              <a:rPr lang="de-DE" noProof="0"/>
              <a:t>© sebis</a:t>
            </a:r>
            <a:endParaRPr lang="en-US" noProof="0"/>
          </a:p>
        </p:txBody>
      </p:sp>
      <p:sp>
        <p:nvSpPr>
          <p:cNvPr id="9" name="Slide Number Placeholder 8">
            <a:extLst>
              <a:ext uri="{FF2B5EF4-FFF2-40B4-BE49-F238E27FC236}">
                <a16:creationId xmlns:a16="http://schemas.microsoft.com/office/drawing/2014/main" id="{1C525E96-512E-E7E4-F33D-5A3EB55DC446}"/>
              </a:ext>
            </a:extLst>
          </p:cNvPr>
          <p:cNvSpPr>
            <a:spLocks noGrp="1"/>
          </p:cNvSpPr>
          <p:nvPr>
            <p:ph type="sldNum" sz="quarter" idx="12"/>
          </p:nvPr>
        </p:nvSpPr>
        <p:spPr/>
        <p:txBody>
          <a:bodyPr/>
          <a:lstStyle/>
          <a:p>
            <a:pPr>
              <a:defRPr/>
            </a:pPr>
            <a:fld id="{34A2CCB4-7108-4850-98BC-50E3A501EADB}" type="slidenum">
              <a:rPr lang="en-US" noProof="0" smtClean="0"/>
              <a:pPr>
                <a:defRPr/>
              </a:pPr>
              <a:t>9</a:t>
            </a:fld>
            <a:endParaRPr lang="en-US" noProof="0"/>
          </a:p>
        </p:txBody>
      </p:sp>
      <p:sp>
        <p:nvSpPr>
          <p:cNvPr id="10" name="Fußzeilenplatzhalter 4">
            <a:extLst>
              <a:ext uri="{FF2B5EF4-FFF2-40B4-BE49-F238E27FC236}">
                <a16:creationId xmlns:a16="http://schemas.microsoft.com/office/drawing/2014/main" id="{E4538D78-EA0F-6A33-484E-42E6FA5CE515}"/>
              </a:ext>
            </a:extLst>
          </p:cNvPr>
          <p:cNvSpPr>
            <a:spLocks noGrp="1"/>
          </p:cNvSpPr>
          <p:nvPr>
            <p:ph type="ftr" sz="quarter" idx="11"/>
          </p:nvPr>
        </p:nvSpPr>
        <p:spPr>
          <a:xfrm>
            <a:off x="332903" y="6569076"/>
            <a:ext cx="5761567" cy="288925"/>
          </a:xfrm>
        </p:spPr>
        <p:txBody>
          <a:bodyPr/>
          <a:lstStyle/>
          <a:p>
            <a:r>
              <a:rPr lang="en-US"/>
              <a:t>230522 Fantaye </a:t>
            </a:r>
            <a:r>
              <a:rPr lang="en-AU" kern="0"/>
              <a:t>Bachelor Thesis Final Presentation</a:t>
            </a:r>
            <a:endParaRPr lang="de-DE"/>
          </a:p>
        </p:txBody>
      </p:sp>
    </p:spTree>
    <p:extLst>
      <p:ext uri="{BB962C8B-B14F-4D97-AF65-F5344CB8AC3E}">
        <p14:creationId xmlns:p14="http://schemas.microsoft.com/office/powerpoint/2010/main" val="1182716289"/>
      </p:ext>
    </p:extLst>
  </p:cSld>
  <p:clrMapOvr>
    <a:masterClrMapping/>
  </p:clrMapOvr>
  <p:transition/>
</p:sld>
</file>

<file path=ppt/theme/theme1.xml><?xml version="1.0" encoding="utf-8"?>
<a:theme xmlns:a="http://schemas.openxmlformats.org/drawingml/2006/main" name="Slides sebis 2013 2">
  <a:themeElements>
    <a:clrScheme name="Benutzerdefiniert 2">
      <a:dk1>
        <a:srgbClr val="000000"/>
      </a:dk1>
      <a:lt1>
        <a:srgbClr val="FFFFFF"/>
      </a:lt1>
      <a:dk2>
        <a:srgbClr val="002143"/>
      </a:dk2>
      <a:lt2>
        <a:srgbClr val="EEECE1"/>
      </a:lt2>
      <a:accent1>
        <a:srgbClr val="91A02F"/>
      </a:accent1>
      <a:accent2>
        <a:srgbClr val="E37C4D"/>
      </a:accent2>
      <a:accent3>
        <a:srgbClr val="DAD7CB"/>
      </a:accent3>
      <a:accent4>
        <a:srgbClr val="003359"/>
      </a:accent4>
      <a:accent5>
        <a:srgbClr val="0073CF"/>
      </a:accent5>
      <a:accent6>
        <a:srgbClr val="98C6EA"/>
      </a:accent6>
      <a:hlink>
        <a:srgbClr val="64A0C8"/>
      </a:hlink>
      <a:folHlink>
        <a:srgbClr val="64A0C8"/>
      </a:folHlink>
    </a:clrScheme>
    <a:fontScheme name="Larissa Klassisch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marL="0" marR="0" indent="0" algn="ctr" defTabSz="914400" rtl="0" eaLnBrk="0" fontAlgn="base" latinLnBrk="0" hangingPunct="0">
          <a:lnSpc>
            <a:spcPct val="100000"/>
          </a:lnSpc>
          <a:spcBef>
            <a:spcPct val="0"/>
          </a:spcBef>
          <a:spcAft>
            <a:spcPct val="0"/>
          </a:spcAft>
          <a:buClrTx/>
          <a:buSzTx/>
          <a:buFontTx/>
          <a:buNone/>
          <a:tabLst/>
          <a:defRPr dirty="0" smtClean="0">
            <a:solidFill>
              <a:schemeClr val="tx1"/>
            </a:solidFill>
            <a:cs typeface="Arial" pitchFamily="34" charset="0"/>
          </a:defRPr>
        </a:defPPr>
      </a:lstStyle>
      <a:style>
        <a:lnRef idx="1">
          <a:schemeClr val="accent3"/>
        </a:lnRef>
        <a:fillRef idx="2">
          <a:schemeClr val="accent3"/>
        </a:fillRef>
        <a:effectRef idx="1">
          <a:schemeClr val="accent3"/>
        </a:effectRef>
        <a:fontRef idx="minor">
          <a:schemeClr val="dk1"/>
        </a:fontRef>
      </a:style>
    </a:spDef>
    <a:lnDef>
      <a:spPr bwMode="auto">
        <a:ln>
          <a:headEnd type="none" w="med" len="med"/>
          <a:tailEnd type="arrow"/>
        </a:ln>
      </a:spPr>
      <a:bodyPr/>
      <a:lstStyle/>
      <a:style>
        <a:lnRef idx="3">
          <a:schemeClr val="dk1"/>
        </a:lnRef>
        <a:fillRef idx="0">
          <a:schemeClr val="dk1"/>
        </a:fillRef>
        <a:effectRef idx="2">
          <a:schemeClr val="dk1"/>
        </a:effectRef>
        <a:fontRef idx="minor">
          <a:schemeClr val="tx1"/>
        </a:fontRef>
      </a:style>
    </a:lnDef>
    <a:txDef>
      <a:spPr>
        <a:noFill/>
        <a:ln>
          <a:noFill/>
        </a:ln>
      </a:spPr>
      <a:bodyPr wrap="none" rtlCol="0">
        <a:spAutoFit/>
      </a:bodyPr>
      <a:lstStyle>
        <a:defPPr>
          <a:defRPr dirty="0" smtClean="0">
            <a:latin typeface="Arial" pitchFamily="34" charset="0"/>
          </a:defRPr>
        </a:defPPr>
      </a:lstStyle>
      <a:style>
        <a:lnRef idx="2">
          <a:schemeClr val="accent3"/>
        </a:lnRef>
        <a:fillRef idx="1">
          <a:schemeClr val="lt1"/>
        </a:fillRef>
        <a:effectRef idx="0">
          <a:schemeClr val="accent3"/>
        </a:effectRef>
        <a:fontRef idx="minor">
          <a:schemeClr val="dk1"/>
        </a:fontRef>
      </a: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6FEE22EF-CE78-4652-AF62-532A236F1ECD}" vid="{E8268B09-2135-444D-9711-C6D24C3A78C2}"/>
    </a:ext>
  </a:ext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221117 Matthes Sebis Slide Template</Template>
  <TotalTime>0</TotalTime>
  <Words>1870</Words>
  <Application>Microsoft Office PowerPoint</Application>
  <PresentationFormat>Widescreen</PresentationFormat>
  <Paragraphs>308</Paragraphs>
  <Slides>25</Slides>
  <Notes>25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Arial Unicode MS</vt:lpstr>
      <vt:lpstr>Calibri</vt:lpstr>
      <vt:lpstr>Helvetica Neue</vt:lpstr>
      <vt:lpstr>TUM Neue Helvetica 75 Bold</vt:lpstr>
      <vt:lpstr>Wingdings</vt:lpstr>
      <vt:lpstr>Slides sebis 2013 2</vt:lpstr>
      <vt:lpstr>An Introduction and Overview of Privacy-Enhancing Technologies for Data Processing and Analysis</vt:lpstr>
      <vt:lpstr>Outline</vt:lpstr>
      <vt:lpstr>Privacy-Enhancing Technologies</vt:lpstr>
      <vt:lpstr>Motivation</vt:lpstr>
      <vt:lpstr>Research Questions</vt:lpstr>
      <vt:lpstr>Methodology</vt:lpstr>
      <vt:lpstr>Quantitative Analysis: Methodology </vt:lpstr>
      <vt:lpstr>Quantitative Analysis: Results</vt:lpstr>
      <vt:lpstr>Systematic Literature Review: Methodology</vt:lpstr>
      <vt:lpstr>Systematic Literature Review: Results</vt:lpstr>
      <vt:lpstr>Learning Content Development: Methodology</vt:lpstr>
      <vt:lpstr>Learning Content Development: Bloom's Revised Taxonomy</vt:lpstr>
      <vt:lpstr>Learning Content Development: Categories of Bloom's Revised Taxonomy</vt:lpstr>
      <vt:lpstr>Learning Content Development: Thesis Learning Objectives</vt:lpstr>
      <vt:lpstr>Learning Content Development: Learning Paths</vt:lpstr>
      <vt:lpstr>Learning Content Development: Gagné's Nine Events of Instruction</vt:lpstr>
      <vt:lpstr>Gagné's Nine Events of Instruction: Gain attention of the students </vt:lpstr>
      <vt:lpstr>Gagné's Nine Events of Instruction: Inform students of the objectives</vt:lpstr>
      <vt:lpstr>Gagné's Nine Events of Instruction: Present the content</vt:lpstr>
      <vt:lpstr>Quiz Development</vt:lpstr>
      <vt:lpstr>Quiz Development</vt:lpstr>
      <vt:lpstr>Key Results</vt:lpstr>
      <vt:lpstr>Key Results: Learning Paths &amp; Nuggets</vt:lpstr>
      <vt:lpstr>Limitations and Future Work</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Jared Fantaye</dc:creator>
  <dc:description>Copyright sebis</dc:description>
  <cp:lastModifiedBy>Jared Fantaye</cp:lastModifiedBy>
  <cp:revision>6</cp:revision>
  <dcterms:created xsi:type="dcterms:W3CDTF">2023-02-12T19:37:15Z</dcterms:created>
  <dcterms:modified xsi:type="dcterms:W3CDTF">2023-08-15T12:27:49Z</dcterms:modified>
</cp:coreProperties>
</file>